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405" r:id="rId2"/>
  </p:sldIdLst>
  <p:sldSz cx="38404800" cy="4206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88" userDrawn="1">
          <p15:clr>
            <a:srgbClr val="A4A3A4"/>
          </p15:clr>
        </p15:guide>
        <p15:guide id="2" pos="122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ehn Lab Brian" initials="FLB" lastIdx="1" clrIdx="0"/>
  <p:cmAuthor id="1" name="CommonUser" initials="C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BE229"/>
    <a:srgbClr val="FFEE71"/>
    <a:srgbClr val="FFFFFB"/>
    <a:srgbClr val="FFFDEB"/>
    <a:srgbClr val="FFFCE7"/>
    <a:srgbClr val="CBD9EB"/>
    <a:srgbClr val="D8E3F0"/>
    <a:srgbClr val="CFDDED"/>
    <a:srgbClr val="D6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51E66-B595-4754-BFE6-1478C95F7BA5}" v="305" dt="2023-10-11T04:43:55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6030" autoAdjust="0"/>
  </p:normalViewPr>
  <p:slideViewPr>
    <p:cSldViewPr>
      <p:cViewPr>
        <p:scale>
          <a:sx n="33" d="100"/>
          <a:sy n="33" d="100"/>
        </p:scale>
        <p:origin x="1445" y="-3638"/>
      </p:cViewPr>
      <p:guideLst>
        <p:guide orient="horz" pos="15088"/>
        <p:guide pos="12204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anyue Li" userId="62878614061aa2c9" providerId="LiveId" clId="{7DB8791C-A0E1-4A83-8890-2D90E2574753}"/>
    <pc:docChg chg="undo redo custSel modSld modMainMaster modNotesMaster">
      <pc:chgData name="Yuanyue Li" userId="62878614061aa2c9" providerId="LiveId" clId="{7DB8791C-A0E1-4A83-8890-2D90E2574753}" dt="2022-06-02T05:14:16.323" v="9619" actId="478"/>
      <pc:docMkLst>
        <pc:docMk/>
      </pc:docMkLst>
      <pc:sldChg chg="addSp delSp modSp mod modAnim modNotes">
        <pc:chgData name="Yuanyue Li" userId="62878614061aa2c9" providerId="LiveId" clId="{7DB8791C-A0E1-4A83-8890-2D90E2574753}" dt="2022-06-02T05:14:16.323" v="9619" actId="478"/>
        <pc:sldMkLst>
          <pc:docMk/>
          <pc:sldMk cId="0" sldId="256"/>
        </pc:sldMkLst>
        <pc:spChg chg="del">
          <ac:chgData name="Yuanyue Li" userId="62878614061aa2c9" providerId="LiveId" clId="{7DB8791C-A0E1-4A83-8890-2D90E2574753}" dt="2022-05-31T07:08:02.828" v="68" actId="478"/>
          <ac:spMkLst>
            <pc:docMk/>
            <pc:sldMk cId="0" sldId="256"/>
            <ac:spMk id="4" creationId="{4530DC13-D393-490D-879C-44DA97B34030}"/>
          </ac:spMkLst>
        </pc:spChg>
        <pc:spChg chg="add del">
          <ac:chgData name="Yuanyue Li" userId="62878614061aa2c9" providerId="LiveId" clId="{7DB8791C-A0E1-4A83-8890-2D90E2574753}" dt="2022-06-01T18:22:51.372" v="7368" actId="11529"/>
          <ac:spMkLst>
            <pc:docMk/>
            <pc:sldMk cId="0" sldId="256"/>
            <ac:spMk id="6" creationId="{A88FB296-390B-43BA-B208-D0ED1F0130F1}"/>
          </ac:spMkLst>
        </pc:spChg>
        <pc:spChg chg="del mod">
          <ac:chgData name="Yuanyue Li" userId="62878614061aa2c9" providerId="LiveId" clId="{7DB8791C-A0E1-4A83-8890-2D90E2574753}" dt="2022-05-31T07:10:57.128" v="104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Yuanyue Li" userId="62878614061aa2c9" providerId="LiveId" clId="{7DB8791C-A0E1-4A83-8890-2D90E2574753}" dt="2022-05-31T07:06:36.146" v="7" actId="478"/>
          <ac:spMkLst>
            <pc:docMk/>
            <pc:sldMk cId="0" sldId="256"/>
            <ac:spMk id="8" creationId="{00000000-0000-0000-0000-000000000000}"/>
          </ac:spMkLst>
        </pc:spChg>
        <pc:spChg chg="del mod">
          <ac:chgData name="Yuanyue Li" userId="62878614061aa2c9" providerId="LiveId" clId="{7DB8791C-A0E1-4A83-8890-2D90E2574753}" dt="2022-06-02T05:10:32.332" v="9559" actId="478"/>
          <ac:spMkLst>
            <pc:docMk/>
            <pc:sldMk cId="0" sldId="256"/>
            <ac:spMk id="8" creationId="{5A11EA2A-12DF-4485-8B2A-F440EA1B1C25}"/>
          </ac:spMkLst>
        </pc:spChg>
        <pc:spChg chg="del mod topLvl">
          <ac:chgData name="Yuanyue Li" userId="62878614061aa2c9" providerId="LiveId" clId="{7DB8791C-A0E1-4A83-8890-2D90E2574753}" dt="2022-06-02T05:10:54.445" v="9566" actId="478"/>
          <ac:spMkLst>
            <pc:docMk/>
            <pc:sldMk cId="0" sldId="256"/>
            <ac:spMk id="18" creationId="{4F7825FA-A84E-43C8-A787-F9CB449275CE}"/>
          </ac:spMkLst>
        </pc:spChg>
        <pc:spChg chg="del mod topLvl">
          <ac:chgData name="Yuanyue Li" userId="62878614061aa2c9" providerId="LiveId" clId="{7DB8791C-A0E1-4A83-8890-2D90E2574753}" dt="2022-06-02T05:10:59.822" v="9567" actId="478"/>
          <ac:spMkLst>
            <pc:docMk/>
            <pc:sldMk cId="0" sldId="256"/>
            <ac:spMk id="19" creationId="{A7CC557F-850C-4532-B3E0-BA5FEF955798}"/>
          </ac:spMkLst>
        </pc:spChg>
        <pc:spChg chg="del mod topLvl">
          <ac:chgData name="Yuanyue Li" userId="62878614061aa2c9" providerId="LiveId" clId="{7DB8791C-A0E1-4A83-8890-2D90E2574753}" dt="2022-06-02T05:11:01.808" v="9568" actId="478"/>
          <ac:spMkLst>
            <pc:docMk/>
            <pc:sldMk cId="0" sldId="256"/>
            <ac:spMk id="20" creationId="{94DE1C97-35AB-419A-A152-C39D775702A5}"/>
          </ac:spMkLst>
        </pc:spChg>
        <pc:spChg chg="add mod ord">
          <ac:chgData name="Yuanyue Li" userId="62878614061aa2c9" providerId="LiveId" clId="{7DB8791C-A0E1-4A83-8890-2D90E2574753}" dt="2022-06-02T05:09:33.493" v="9517" actId="1076"/>
          <ac:spMkLst>
            <pc:docMk/>
            <pc:sldMk cId="0" sldId="256"/>
            <ac:spMk id="21" creationId="{2951F050-562A-4B7B-848C-CD76F5F84859}"/>
          </ac:spMkLst>
        </pc:spChg>
        <pc:spChg chg="add del mod topLvl">
          <ac:chgData name="Yuanyue Li" userId="62878614061aa2c9" providerId="LiveId" clId="{7DB8791C-A0E1-4A83-8890-2D90E2574753}" dt="2022-06-01T18:22:57.193" v="7369" actId="478"/>
          <ac:spMkLst>
            <pc:docMk/>
            <pc:sldMk cId="0" sldId="256"/>
            <ac:spMk id="22" creationId="{8CC33C73-D28C-4C67-A002-46DE56F8CAB9}"/>
          </ac:spMkLst>
        </pc:spChg>
        <pc:spChg chg="add 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6" creationId="{E2F5679B-1191-4186-A756-361975AE95C9}"/>
          </ac:spMkLst>
        </pc:spChg>
        <pc:spChg chg="del mod topLvl">
          <ac:chgData name="Yuanyue Li" userId="62878614061aa2c9" providerId="LiveId" clId="{7DB8791C-A0E1-4A83-8890-2D90E2574753}" dt="2022-06-02T05:10:42.999" v="9563" actId="478"/>
          <ac:spMkLst>
            <pc:docMk/>
            <pc:sldMk cId="0" sldId="256"/>
            <ac:spMk id="27" creationId="{8B64769C-56D1-4E49-83AA-91B7BAAE7A59}"/>
          </ac:spMkLst>
        </pc:spChg>
        <pc:spChg chg="del mod topLvl">
          <ac:chgData name="Yuanyue Li" userId="62878614061aa2c9" providerId="LiveId" clId="{7DB8791C-A0E1-4A83-8890-2D90E2574753}" dt="2022-06-02T05:10:42.999" v="9563" actId="478"/>
          <ac:spMkLst>
            <pc:docMk/>
            <pc:sldMk cId="0" sldId="256"/>
            <ac:spMk id="29" creationId="{9129B091-420D-4B04-9BE0-1259CFA6C3F8}"/>
          </ac:spMkLst>
        </pc:spChg>
        <pc:spChg chg="add del mod ord">
          <ac:chgData name="Yuanyue Li" userId="62878614061aa2c9" providerId="LiveId" clId="{7DB8791C-A0E1-4A83-8890-2D90E2574753}" dt="2022-06-01T18:25:06.669" v="7383" actId="478"/>
          <ac:spMkLst>
            <pc:docMk/>
            <pc:sldMk cId="0" sldId="256"/>
            <ac:spMk id="29" creationId="{B70BFF5B-AAB9-4EF1-B56E-23FB0652D150}"/>
          </ac:spMkLst>
        </pc:spChg>
        <pc:spChg chg="del mod topLvl">
          <ac:chgData name="Yuanyue Li" userId="62878614061aa2c9" providerId="LiveId" clId="{7DB8791C-A0E1-4A83-8890-2D90E2574753}" dt="2022-06-02T05:10:42.999" v="9563" actId="478"/>
          <ac:spMkLst>
            <pc:docMk/>
            <pc:sldMk cId="0" sldId="256"/>
            <ac:spMk id="30" creationId="{534136BB-14FC-4697-B5EB-051C5C47C9E0}"/>
          </ac:spMkLst>
        </pc:spChg>
        <pc:spChg chg="del mod">
          <ac:chgData name="Yuanyue Li" userId="62878614061aa2c9" providerId="LiveId" clId="{7DB8791C-A0E1-4A83-8890-2D90E2574753}" dt="2022-06-02T05:10:38.046" v="9560" actId="478"/>
          <ac:spMkLst>
            <pc:docMk/>
            <pc:sldMk cId="0" sldId="256"/>
            <ac:spMk id="31" creationId="{83CA5E9D-FAE9-4270-B146-6B3B7FEC9386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33" creationId="{D998ECEE-1193-43AB-8469-5259B738B743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34" creationId="{65E2486E-0AD0-4415-994F-E9258A871D45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35" creationId="{99824714-AE30-410E-8160-F1507CE76C11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36" creationId="{49AC0298-01A5-4580-8A31-C7F6B0030C44}"/>
          </ac:spMkLst>
        </pc:spChg>
        <pc:spChg chg="del mod">
          <ac:chgData name="Yuanyue Li" userId="62878614061aa2c9" providerId="LiveId" clId="{7DB8791C-A0E1-4A83-8890-2D90E2574753}" dt="2022-06-02T01:39:11.383" v="8908" actId="478"/>
          <ac:spMkLst>
            <pc:docMk/>
            <pc:sldMk cId="0" sldId="256"/>
            <ac:spMk id="38" creationId="{ABA540AB-424F-4090-9DB4-3F5FC86498D4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39" creationId="{3B9ABA3D-972D-46CC-A75D-56DACA84E461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0" creationId="{D04E6573-C830-40B5-99A1-FB1A0639356A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1" creationId="{22D389C7-0BF2-468A-A174-7AEF3FAED159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2" creationId="{3D18DA79-0B5D-486D-9A47-D2C7F9CB8164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2" creationId="{6813C1FD-F06C-4178-A3B2-6AFFED82E84C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3" creationId="{2CC546D5-617A-43D7-9F64-7AE735C4DED3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3" creationId="{BD0AE821-CE01-42FB-9D5A-BC6F839EC43F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4" creationId="{48B75ACD-73E1-48DC-9647-4C6ADEEBA86D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4" creationId="{5FFDFE41-596B-4566-9B19-2AB36AD3F14E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5" creationId="{08260332-32BD-451F-AF81-6708225912A1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5" creationId="{C674102F-4994-4BFC-A66A-E8902A97BF56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6" creationId="{1A9C693B-0A8A-4122-828A-2BFF0AE89E4B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6" creationId="{7B367160-D70E-4C2E-AFBB-12B9C609A54B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" creationId="{066D6F33-A34F-41BC-9275-33161D56BD21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" creationId="{96D6D787-511D-4F9E-B47A-C2306B9B1578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8" creationId="{DEDBB05F-8697-4665-99A9-7D3FBD893CDB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9" creationId="{0739D928-8230-456A-A90E-8EBAB3202E32}"/>
          </ac:spMkLst>
        </pc:spChg>
        <pc:spChg chg="add del mod">
          <ac:chgData name="Yuanyue Li" userId="62878614061aa2c9" providerId="LiveId" clId="{7DB8791C-A0E1-4A83-8890-2D90E2574753}" dt="2022-05-31T20:55:05.893" v="2417" actId="478"/>
          <ac:spMkLst>
            <pc:docMk/>
            <pc:sldMk cId="0" sldId="256"/>
            <ac:spMk id="49" creationId="{DDE77358-F21B-436F-A769-67B0BA7292F8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0" creationId="{1487E2D0-5E9D-48F2-A052-38EED2ABEDB8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50" creationId="{9AF354F1-5519-4077-97C4-6B25648488AB}"/>
          </ac:spMkLst>
        </pc:spChg>
        <pc:spChg chg="add del">
          <ac:chgData name="Yuanyue Li" userId="62878614061aa2c9" providerId="LiveId" clId="{7DB8791C-A0E1-4A83-8890-2D90E2574753}" dt="2022-05-31T18:44:07.329" v="1380" actId="22"/>
          <ac:spMkLst>
            <pc:docMk/>
            <pc:sldMk cId="0" sldId="256"/>
            <ac:spMk id="50" creationId="{BC226708-9158-4938-A5BE-8DC84CA79CBA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1" creationId="{9BA29AB3-44D8-4BCE-B8EC-1D568E050711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51" creationId="{E3F7CBE5-2D31-4CE9-9B6F-06BB2EC92334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52" creationId="{183FB986-29BB-4572-B2EB-84E0936CDDE6}"/>
          </ac:spMkLst>
        </pc:spChg>
        <pc:spChg chg="add mod">
          <ac:chgData name="Yuanyue Li" userId="62878614061aa2c9" providerId="LiveId" clId="{7DB8791C-A0E1-4A83-8890-2D90E2574753}" dt="2022-05-31T20:55:11.813" v="2418" actId="164"/>
          <ac:spMkLst>
            <pc:docMk/>
            <pc:sldMk cId="0" sldId="256"/>
            <ac:spMk id="52" creationId="{97880182-8D8F-46A8-A628-2665F134BCB4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2" creationId="{D5791819-5A2B-4E22-8041-E465450596E6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53" creationId="{32C98054-7BA4-41F4-B5A0-7997ACE9B73C}"/>
          </ac:spMkLst>
        </pc:spChg>
        <pc:spChg chg="add mod">
          <ac:chgData name="Yuanyue Li" userId="62878614061aa2c9" providerId="LiveId" clId="{7DB8791C-A0E1-4A83-8890-2D90E2574753}" dt="2022-05-31T20:55:11.813" v="2418" actId="164"/>
          <ac:spMkLst>
            <pc:docMk/>
            <pc:sldMk cId="0" sldId="256"/>
            <ac:spMk id="53" creationId="{4425C796-35BB-4DF4-AA58-BDEAE5F844C7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3" creationId="{5F9058DB-E6F7-4CD0-A8CD-2FC9B57BF62A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54" creationId="{00011BBC-66BA-41B1-B339-CDCE165474AD}"/>
          </ac:spMkLst>
        </pc:spChg>
        <pc:spChg chg="del mod topLvl">
          <ac:chgData name="Yuanyue Li" userId="62878614061aa2c9" providerId="LiveId" clId="{7DB8791C-A0E1-4A83-8890-2D90E2574753}" dt="2022-06-01T18:25:39.489" v="7391" actId="478"/>
          <ac:spMkLst>
            <pc:docMk/>
            <pc:sldMk cId="0" sldId="256"/>
            <ac:spMk id="55" creationId="{00000000-0000-0000-0000-000000000000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55" creationId="{CB40D18B-92E4-49EE-B435-7E11DDBCE834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6" creationId="{952D05CC-A694-4202-BC1C-45226605AEFF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6" creationId="{A7F0AB18-7042-4497-B590-CC879A1DE211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7" creationId="{93FB9813-91CA-432A-96D5-2CA634D29BE9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7" creationId="{C6CF66CB-EC95-4EF5-AB34-B7EDD8B0526F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8" creationId="{E936FF74-1964-4D06-B5B0-6842E425CC7C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59" creationId="{9F4517E6-3384-4FA7-A205-D55FE108585C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9" creationId="{B61DB666-BCAE-4459-B127-03D1F5F02D91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60" creationId="{6E09E7C6-79A1-464D-8854-2A8A50C7FE04}"/>
          </ac:spMkLst>
        </pc:spChg>
        <pc:spChg chg="add del mod">
          <ac:chgData name="Yuanyue Li" userId="62878614061aa2c9" providerId="LiveId" clId="{7DB8791C-A0E1-4A83-8890-2D90E2574753}" dt="2022-05-31T21:06:06.257" v="2799" actId="478"/>
          <ac:spMkLst>
            <pc:docMk/>
            <pc:sldMk cId="0" sldId="256"/>
            <ac:spMk id="60" creationId="{8B637BEA-83F6-4168-89D6-BB9F799EB645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61" creationId="{F88FFA99-C9AF-4FEE-BD45-E26DBED5FB9A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62" creationId="{ABCAB727-29A4-4267-9D80-A8AB87F113E2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62" creationId="{EB34D4E7-EB6B-4729-A3A5-D7697FE55FAC}"/>
          </ac:spMkLst>
        </pc:spChg>
        <pc:spChg chg="del mod topLvl">
          <ac:chgData name="Yuanyue Li" userId="62878614061aa2c9" providerId="LiveId" clId="{7DB8791C-A0E1-4A83-8890-2D90E2574753}" dt="2022-06-01T18:13:45.293" v="7290" actId="478"/>
          <ac:spMkLst>
            <pc:docMk/>
            <pc:sldMk cId="0" sldId="256"/>
            <ac:spMk id="63" creationId="{00000000-0000-0000-0000-000000000000}"/>
          </ac:spMkLst>
        </pc:spChg>
        <pc:spChg chg="del mod topLvl">
          <ac:chgData name="Yuanyue Li" userId="62878614061aa2c9" providerId="LiveId" clId="{7DB8791C-A0E1-4A83-8890-2D90E2574753}" dt="2022-06-01T00:07:12.753" v="3852" actId="478"/>
          <ac:spMkLst>
            <pc:docMk/>
            <pc:sldMk cId="0" sldId="256"/>
            <ac:spMk id="64" creationId="{00000000-0000-0000-0000-000000000000}"/>
          </ac:spMkLst>
        </pc:spChg>
        <pc:spChg chg="add del mod">
          <ac:chgData name="Yuanyue Li" userId="62878614061aa2c9" providerId="LiveId" clId="{7DB8791C-A0E1-4A83-8890-2D90E2574753}" dt="2022-06-02T03:10:46.369" v="8957" actId="478"/>
          <ac:spMkLst>
            <pc:docMk/>
            <pc:sldMk cId="0" sldId="256"/>
            <ac:spMk id="74" creationId="{5E6BFFAF-EFAB-49D2-816C-E89CA0C7CCBB}"/>
          </ac:spMkLst>
        </pc:spChg>
        <pc:spChg chg="add del mod">
          <ac:chgData name="Yuanyue Li" userId="62878614061aa2c9" providerId="LiveId" clId="{7DB8791C-A0E1-4A83-8890-2D90E2574753}" dt="2022-05-31T20:59:09.635" v="2532" actId="478"/>
          <ac:spMkLst>
            <pc:docMk/>
            <pc:sldMk cId="0" sldId="256"/>
            <ac:spMk id="74" creationId="{9D00D2F2-8AE0-4982-BAC7-B1E0082B76C5}"/>
          </ac:spMkLst>
        </pc:spChg>
        <pc:spChg chg="del mod">
          <ac:chgData name="Yuanyue Li" userId="62878614061aa2c9" providerId="LiveId" clId="{7DB8791C-A0E1-4A83-8890-2D90E2574753}" dt="2022-06-02T03:20:40.201" v="9125" actId="478"/>
          <ac:spMkLst>
            <pc:docMk/>
            <pc:sldMk cId="0" sldId="256"/>
            <ac:spMk id="78" creationId="{4D672816-A284-4D10-B3C5-F26F100819F8}"/>
          </ac:spMkLst>
        </pc:spChg>
        <pc:spChg chg="del mod">
          <ac:chgData name="Yuanyue Li" userId="62878614061aa2c9" providerId="LiveId" clId="{7DB8791C-A0E1-4A83-8890-2D90E2574753}" dt="2022-06-02T03:20:43.375" v="9126" actId="478"/>
          <ac:spMkLst>
            <pc:docMk/>
            <pc:sldMk cId="0" sldId="256"/>
            <ac:spMk id="79" creationId="{BD5E27CB-BC4F-4058-9C8A-0BD73676EA18}"/>
          </ac:spMkLst>
        </pc:spChg>
        <pc:spChg chg="del mod">
          <ac:chgData name="Yuanyue Li" userId="62878614061aa2c9" providerId="LiveId" clId="{7DB8791C-A0E1-4A83-8890-2D90E2574753}" dt="2022-06-02T03:21:03.129" v="9128" actId="478"/>
          <ac:spMkLst>
            <pc:docMk/>
            <pc:sldMk cId="0" sldId="256"/>
            <ac:spMk id="80" creationId="{E1D00D93-C442-4D10-A9D3-7CB975606B26}"/>
          </ac:spMkLst>
        </pc:spChg>
        <pc:spChg chg="del mod">
          <ac:chgData name="Yuanyue Li" userId="62878614061aa2c9" providerId="LiveId" clId="{7DB8791C-A0E1-4A83-8890-2D90E2574753}" dt="2022-06-02T03:20:28.890" v="9123" actId="478"/>
          <ac:spMkLst>
            <pc:docMk/>
            <pc:sldMk cId="0" sldId="256"/>
            <ac:spMk id="82" creationId="{98D44D6A-190E-4EB8-8EBB-513D3D1E67EA}"/>
          </ac:spMkLst>
        </pc:spChg>
        <pc:spChg chg="add del mod">
          <ac:chgData name="Yuanyue Li" userId="62878614061aa2c9" providerId="LiveId" clId="{7DB8791C-A0E1-4A83-8890-2D90E2574753}" dt="2022-05-31T21:07:56.665" v="2836" actId="478"/>
          <ac:spMkLst>
            <pc:docMk/>
            <pc:sldMk cId="0" sldId="256"/>
            <ac:spMk id="82" creationId="{A08F103E-E7FE-473F-922A-EE0745413D9B}"/>
          </ac:spMkLst>
        </pc:spChg>
        <pc:spChg chg="del mod ord">
          <ac:chgData name="Yuanyue Li" userId="62878614061aa2c9" providerId="LiveId" clId="{7DB8791C-A0E1-4A83-8890-2D90E2574753}" dt="2022-06-02T03:20:24.500" v="9122" actId="478"/>
          <ac:spMkLst>
            <pc:docMk/>
            <pc:sldMk cId="0" sldId="256"/>
            <ac:spMk id="83" creationId="{9E28DBCF-883F-4339-8DDC-CF889EAE05ED}"/>
          </ac:spMkLst>
        </pc:spChg>
        <pc:spChg chg="add del mod">
          <ac:chgData name="Yuanyue Li" userId="62878614061aa2c9" providerId="LiveId" clId="{7DB8791C-A0E1-4A83-8890-2D90E2574753}" dt="2022-05-31T21:07:56.665" v="2836" actId="478"/>
          <ac:spMkLst>
            <pc:docMk/>
            <pc:sldMk cId="0" sldId="256"/>
            <ac:spMk id="83" creationId="{A57C9573-3959-4AEC-97A3-D79DBB9FC7C6}"/>
          </ac:spMkLst>
        </pc:spChg>
        <pc:spChg chg="del mod">
          <ac:chgData name="Yuanyue Li" userId="62878614061aa2c9" providerId="LiveId" clId="{7DB8791C-A0E1-4A83-8890-2D90E2574753}" dt="2022-06-02T03:20:37.708" v="9124" actId="478"/>
          <ac:spMkLst>
            <pc:docMk/>
            <pc:sldMk cId="0" sldId="256"/>
            <ac:spMk id="84" creationId="{B117E83B-5DF0-4540-B3A3-FF42A6D6FDE8}"/>
          </ac:spMkLst>
        </pc:spChg>
        <pc:spChg chg="add del mod">
          <ac:chgData name="Yuanyue Li" userId="62878614061aa2c9" providerId="LiveId" clId="{7DB8791C-A0E1-4A83-8890-2D90E2574753}" dt="2022-05-31T21:07:56.665" v="2836" actId="478"/>
          <ac:spMkLst>
            <pc:docMk/>
            <pc:sldMk cId="0" sldId="256"/>
            <ac:spMk id="84" creationId="{BDC4592B-78A4-49DF-A14C-8319283E2D02}"/>
          </ac:spMkLst>
        </pc:spChg>
        <pc:spChg chg="del mod">
          <ac:chgData name="Yuanyue Li" userId="62878614061aa2c9" providerId="LiveId" clId="{7DB8791C-A0E1-4A83-8890-2D90E2574753}" dt="2022-06-02T03:20:54.604" v="9127" actId="478"/>
          <ac:spMkLst>
            <pc:docMk/>
            <pc:sldMk cId="0" sldId="256"/>
            <ac:spMk id="86" creationId="{D0C059DE-5508-43D3-9514-D97B7437EEB6}"/>
          </ac:spMkLst>
        </pc:spChg>
        <pc:spChg chg="add del mod">
          <ac:chgData name="Yuanyue Li" userId="62878614061aa2c9" providerId="LiveId" clId="{7DB8791C-A0E1-4A83-8890-2D90E2574753}" dt="2022-05-31T19:09:14.175" v="1857" actId="478"/>
          <ac:spMkLst>
            <pc:docMk/>
            <pc:sldMk cId="0" sldId="256"/>
            <ac:spMk id="92" creationId="{2AC94A9C-5D6A-458D-ABDC-D744368D0531}"/>
          </ac:spMkLst>
        </pc:spChg>
        <pc:spChg chg="del mod topLvl">
          <ac:chgData name="Yuanyue Li" userId="62878614061aa2c9" providerId="LiveId" clId="{7DB8791C-A0E1-4A83-8890-2D90E2574753}" dt="2022-06-01T18:25:36.925" v="7390" actId="478"/>
          <ac:spMkLst>
            <pc:docMk/>
            <pc:sldMk cId="0" sldId="256"/>
            <ac:spMk id="96" creationId="{00000000-0000-0000-0000-000000000000}"/>
          </ac:spMkLst>
        </pc:spChg>
        <pc:spChg chg="del mod topLvl">
          <ac:chgData name="Yuanyue Li" userId="62878614061aa2c9" providerId="LiveId" clId="{7DB8791C-A0E1-4A83-8890-2D90E2574753}" dt="2022-06-01T01:15:02.423" v="4367" actId="478"/>
          <ac:spMkLst>
            <pc:docMk/>
            <pc:sldMk cId="0" sldId="256"/>
            <ac:spMk id="97" creationId="{00000000-0000-0000-0000-00000000000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97" creationId="{D477ABF6-F6E7-4DD6-8B66-25D3360C3A86}"/>
          </ac:spMkLst>
        </pc:spChg>
        <pc:spChg chg="del mod topLvl">
          <ac:chgData name="Yuanyue Li" userId="62878614061aa2c9" providerId="LiveId" clId="{7DB8791C-A0E1-4A83-8890-2D90E2574753}" dt="2022-06-01T18:27:04.909" v="7414" actId="478"/>
          <ac:spMkLst>
            <pc:docMk/>
            <pc:sldMk cId="0" sldId="256"/>
            <ac:spMk id="98" creationId="{00000000-0000-0000-0000-00000000000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99" creationId="{17857AF2-8ECB-4F5A-8F07-16E710F4F9CF}"/>
          </ac:spMkLst>
        </pc:spChg>
        <pc:spChg chg="del mod topLvl">
          <ac:chgData name="Yuanyue Li" userId="62878614061aa2c9" providerId="LiveId" clId="{7DB8791C-A0E1-4A83-8890-2D90E2574753}" dt="2022-06-01T18:27:33.950" v="7421" actId="478"/>
          <ac:spMkLst>
            <pc:docMk/>
            <pc:sldMk cId="0" sldId="256"/>
            <ac:spMk id="100" creationId="{00000000-0000-0000-0000-00000000000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01" creationId="{F2BB4745-94C0-48CD-9ED6-80E749B21D5C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02" creationId="{0FC65340-C7BF-4367-A189-91373325364A}"/>
          </ac:spMkLst>
        </pc:spChg>
        <pc:spChg chg="del mod topLvl">
          <ac:chgData name="Yuanyue Li" userId="62878614061aa2c9" providerId="LiveId" clId="{7DB8791C-A0E1-4A83-8890-2D90E2574753}" dt="2022-06-01T18:25:05.402" v="7382" actId="478"/>
          <ac:spMkLst>
            <pc:docMk/>
            <pc:sldMk cId="0" sldId="256"/>
            <ac:spMk id="103" creationId="{00000000-0000-0000-0000-000000000000}"/>
          </ac:spMkLst>
        </pc:spChg>
        <pc:spChg chg="del mod ord topLvl">
          <ac:chgData name="Yuanyue Li" userId="62878614061aa2c9" providerId="LiveId" clId="{7DB8791C-A0E1-4A83-8890-2D90E2574753}" dt="2022-06-01T22:59:02.747" v="7543" actId="478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Yuanyue Li" userId="62878614061aa2c9" providerId="LiveId" clId="{7DB8791C-A0E1-4A83-8890-2D90E2574753}" dt="2022-06-02T03:11:32.899" v="8960" actId="1582"/>
          <ac:spMkLst>
            <pc:docMk/>
            <pc:sldMk cId="0" sldId="256"/>
            <ac:spMk id="107" creationId="{6DE6BF0F-683F-4ED4-AE56-5DE7165255E2}"/>
          </ac:spMkLst>
        </pc:spChg>
        <pc:spChg chg="mod">
          <ac:chgData name="Yuanyue Li" userId="62878614061aa2c9" providerId="LiveId" clId="{7DB8791C-A0E1-4A83-8890-2D90E2574753}" dt="2022-06-02T03:11:32.899" v="8960" actId="1582"/>
          <ac:spMkLst>
            <pc:docMk/>
            <pc:sldMk cId="0" sldId="256"/>
            <ac:spMk id="108" creationId="{56FDE513-5A2F-4B37-994D-AF87BD0124AB}"/>
          </ac:spMkLst>
        </pc:spChg>
        <pc:spChg chg="add del mod">
          <ac:chgData name="Yuanyue Li" userId="62878614061aa2c9" providerId="LiveId" clId="{7DB8791C-A0E1-4A83-8890-2D90E2574753}" dt="2022-05-31T19:10:10.652" v="1884" actId="478"/>
          <ac:spMkLst>
            <pc:docMk/>
            <pc:sldMk cId="0" sldId="256"/>
            <ac:spMk id="113" creationId="{5A79AABF-FF80-4276-803F-4E58A14D6643}"/>
          </ac:spMkLst>
        </pc:spChg>
        <pc:spChg chg="mod">
          <ac:chgData name="Yuanyue Li" userId="62878614061aa2c9" providerId="LiveId" clId="{7DB8791C-A0E1-4A83-8890-2D90E2574753}" dt="2022-06-02T03:11:32.899" v="8960" actId="1582"/>
          <ac:spMkLst>
            <pc:docMk/>
            <pc:sldMk cId="0" sldId="256"/>
            <ac:spMk id="113" creationId="{CD5099FD-37B2-4E60-828A-9245FA1EA133}"/>
          </ac:spMkLst>
        </pc:spChg>
        <pc:spChg chg="mod">
          <ac:chgData name="Yuanyue Li" userId="62878614061aa2c9" providerId="LiveId" clId="{7DB8791C-A0E1-4A83-8890-2D90E2574753}" dt="2022-06-02T03:11:32.899" v="8960" actId="1582"/>
          <ac:spMkLst>
            <pc:docMk/>
            <pc:sldMk cId="0" sldId="256"/>
            <ac:spMk id="114" creationId="{3FA01CF6-E71D-4C54-925E-DB31DCC8A63F}"/>
          </ac:spMkLst>
        </pc:spChg>
        <pc:spChg chg="add del mod">
          <ac:chgData name="Yuanyue Li" userId="62878614061aa2c9" providerId="LiveId" clId="{7DB8791C-A0E1-4A83-8890-2D90E2574753}" dt="2022-05-31T19:10:16.101" v="1886" actId="478"/>
          <ac:spMkLst>
            <pc:docMk/>
            <pc:sldMk cId="0" sldId="256"/>
            <ac:spMk id="114" creationId="{DA78E775-4E96-4A59-B993-29768E4E7CC3}"/>
          </ac:spMkLst>
        </pc:spChg>
        <pc:spChg chg="mod">
          <ac:chgData name="Yuanyue Li" userId="62878614061aa2c9" providerId="LiveId" clId="{7DB8791C-A0E1-4A83-8890-2D90E2574753}" dt="2022-06-02T03:11:32.899" v="8960" actId="1582"/>
          <ac:spMkLst>
            <pc:docMk/>
            <pc:sldMk cId="0" sldId="256"/>
            <ac:spMk id="115" creationId="{83F145AE-D75E-4339-BE5E-EA2A7CB85535}"/>
          </ac:spMkLst>
        </pc:spChg>
        <pc:spChg chg="add del mod">
          <ac:chgData name="Yuanyue Li" userId="62878614061aa2c9" providerId="LiveId" clId="{7DB8791C-A0E1-4A83-8890-2D90E2574753}" dt="2022-05-31T19:10:14.275" v="1885" actId="478"/>
          <ac:spMkLst>
            <pc:docMk/>
            <pc:sldMk cId="0" sldId="256"/>
            <ac:spMk id="115" creationId="{C018A337-5D98-4958-A7D1-BBA4FBF04FA7}"/>
          </ac:spMkLst>
        </pc:spChg>
        <pc:spChg chg="mod">
          <ac:chgData name="Yuanyue Li" userId="62878614061aa2c9" providerId="LiveId" clId="{7DB8791C-A0E1-4A83-8890-2D90E2574753}" dt="2022-06-02T03:11:32.899" v="8960" actId="1582"/>
          <ac:spMkLst>
            <pc:docMk/>
            <pc:sldMk cId="0" sldId="256"/>
            <ac:spMk id="116" creationId="{785FE5D3-0ACD-48F4-9A84-49C3DD0F6601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22" creationId="{8DB3D7C7-8295-4371-A605-D3AD11D84D1C}"/>
          </ac:spMkLst>
        </pc:spChg>
        <pc:spChg chg="del mod topLvl">
          <ac:chgData name="Yuanyue Li" userId="62878614061aa2c9" providerId="LiveId" clId="{7DB8791C-A0E1-4A83-8890-2D90E2574753}" dt="2022-05-31T20:26:52.893" v="2149" actId="478"/>
          <ac:spMkLst>
            <pc:docMk/>
            <pc:sldMk cId="0" sldId="256"/>
            <ac:spMk id="123" creationId="{5911FC9E-2DA7-4EF5-916C-2EFD89B30419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23" creationId="{B5B7A606-D1A7-4923-B650-C5D2E0F9AE92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24" creationId="{32054BFF-BBE4-45B9-9A53-4B7E3F676BA7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24" creationId="{41FB71C3-2537-4F83-90B3-B2A9F1A6C721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25" creationId="{0881CB95-EF2A-47B3-BDEC-BE32C280734C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25" creationId="{93CCFBBB-B182-406B-A0F1-3B65FEA6C720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26" creationId="{4526E8CE-1B85-4D1D-9000-2BDA053F6232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26" creationId="{FA6AD9BA-0D86-40F1-B208-7CC07AB90FC3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27" creationId="{1B46E5EC-1FE5-4FCF-AA1E-DEF265C20870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27" creationId="{64D8A5AD-2752-4167-A2F7-62DBCEAE1698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28" creationId="{87F4F5D6-3DF3-4405-AE1D-B72F195613FE}"/>
          </ac:spMkLst>
        </pc:spChg>
        <pc:spChg chg="del mod topLvl">
          <ac:chgData name="Yuanyue Li" userId="62878614061aa2c9" providerId="LiveId" clId="{7DB8791C-A0E1-4A83-8890-2D90E2574753}" dt="2022-06-02T03:21:13.241" v="9131" actId="478"/>
          <ac:spMkLst>
            <pc:docMk/>
            <pc:sldMk cId="0" sldId="256"/>
            <ac:spMk id="128" creationId="{B72BE22B-ACDC-424D-8D46-B75D2CB6A0B5}"/>
          </ac:spMkLst>
        </pc:spChg>
        <pc:spChg chg="del mod topLvl">
          <ac:chgData name="Yuanyue Li" userId="62878614061aa2c9" providerId="LiveId" clId="{7DB8791C-A0E1-4A83-8890-2D90E2574753}" dt="2022-06-02T03:21:08.933" v="9129" actId="478"/>
          <ac:spMkLst>
            <pc:docMk/>
            <pc:sldMk cId="0" sldId="256"/>
            <ac:spMk id="129" creationId="{EA0DD688-CB2C-4789-A081-5FA43CB23D09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29" creationId="{F51AFC0E-03CC-4945-ACF6-A457D3EF9019}"/>
          </ac:spMkLst>
        </pc:spChg>
        <pc:spChg chg="del mod topLvl">
          <ac:chgData name="Yuanyue Li" userId="62878614061aa2c9" providerId="LiveId" clId="{7DB8791C-A0E1-4A83-8890-2D90E2574753}" dt="2022-06-02T03:21:19.172" v="9133" actId="478"/>
          <ac:spMkLst>
            <pc:docMk/>
            <pc:sldMk cId="0" sldId="256"/>
            <ac:spMk id="130" creationId="{2C43421F-73EE-451D-B129-95499F6408B4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0" creationId="{46398384-CE48-4929-ABFE-0C5A075C3654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1" creationId="{063C4A94-90D4-47D1-9FE9-43E0A5DC6401}"/>
          </ac:spMkLst>
        </pc:spChg>
        <pc:spChg chg="del mod topLvl">
          <ac:chgData name="Yuanyue Li" userId="62878614061aa2c9" providerId="LiveId" clId="{7DB8791C-A0E1-4A83-8890-2D90E2574753}" dt="2022-06-02T03:21:21.963" v="9134" actId="478"/>
          <ac:spMkLst>
            <pc:docMk/>
            <pc:sldMk cId="0" sldId="256"/>
            <ac:spMk id="131" creationId="{1CCD5191-17E9-43BB-BEB3-5101C071B522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2" creationId="{637B517B-9703-4D70-9B0F-53BF1F69D333}"/>
          </ac:spMkLst>
        </pc:spChg>
        <pc:spChg chg="del mod topLvl">
          <ac:chgData name="Yuanyue Li" userId="62878614061aa2c9" providerId="LiveId" clId="{7DB8791C-A0E1-4A83-8890-2D90E2574753}" dt="2022-05-31T20:29:11.747" v="2155" actId="478"/>
          <ac:spMkLst>
            <pc:docMk/>
            <pc:sldMk cId="0" sldId="256"/>
            <ac:spMk id="133" creationId="{25DCE562-BA25-474C-A523-A110568A452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33" creationId="{EBB77546-3C5E-4410-9C2B-89DEC80DEEBD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4" creationId="{1EFF8F36-9E1C-4A63-9881-867374B18B4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34" creationId="{C023B710-1D3D-4355-BD14-2ED39E634541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35" creationId="{7FF02BC5-FAC3-4504-B28E-76686CB5FD32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5" creationId="{F4CEDDFD-00FB-4156-B3DE-39A3321A4503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36" creationId="{1CCF0791-9F32-44AD-9F7F-E70A9152353D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6" creationId="{29950021-D796-4023-9452-74C07A424920}"/>
          </ac:spMkLst>
        </pc:spChg>
        <pc:spChg chg="del mod topLvl">
          <ac:chgData name="Yuanyue Li" userId="62878614061aa2c9" providerId="LiveId" clId="{7DB8791C-A0E1-4A83-8890-2D90E2574753}" dt="2022-06-01T01:15:02.423" v="4367" actId="478"/>
          <ac:spMkLst>
            <pc:docMk/>
            <pc:sldMk cId="0" sldId="256"/>
            <ac:spMk id="137" creationId="{00000000-0000-0000-0000-000000000000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8" creationId="{15F23A85-892E-4254-AAB1-2AAB1CD94CE6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39" creationId="{35E88FA8-ECA8-461C-8333-1E234D7D16FA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39" creationId="{9687A7D8-19D9-41AF-B545-D46F5DC5E95A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0" creationId="{25F533D7-3FD8-4475-90E2-E3BA22D0AF7E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0" creationId="{F3C9C030-02FE-4DDD-8866-11B16B5B85C9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1" creationId="{2E4C7D58-4F4B-45E0-B844-AA6F9E669146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1" creationId="{84AB4E8C-C034-4D9C-949A-32E00B22332B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2" creationId="{356EF528-C92B-4093-9D72-AA3C774EF257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2" creationId="{EE73441A-B864-4017-B9FF-8ADD190062CB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3" creationId="{62484771-DF97-4960-B490-66EDEC8F475C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3" creationId="{A9A48563-20FB-4BAD-8FEA-24AB3FB8E396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" creationId="{4EB63903-2E50-4587-8568-1D11909D463D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4" creationId="{59932FA9-256D-4840-A67E-529BAB1EE4D9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5" creationId="{062A74B4-A31B-4DB9-BCBB-C912E11C13FB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5" creationId="{9EDA0CA2-0877-4468-9245-5DD24A8A4005}"/>
          </ac:spMkLst>
        </pc:spChg>
        <pc:spChg chg="mod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6" creationId="{42D01694-559F-4377-8021-874795BCEA82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6" creationId="{E30931CA-2864-4C30-8CDE-560381725FF9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7" creationId="{3BD12125-A416-4471-BD3D-90C18C588E9C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8" creationId="{54EFA1C9-3B85-4B7D-BE4E-3B00B9DBDE85}"/>
          </ac:spMkLst>
        </pc:spChg>
        <pc:spChg chg="mod">
          <ac:chgData name="Yuanyue Li" userId="62878614061aa2c9" providerId="LiveId" clId="{7DB8791C-A0E1-4A83-8890-2D90E2574753}" dt="2022-06-02T03:11:54.375" v="8962" actId="1582"/>
          <ac:spMkLst>
            <pc:docMk/>
            <pc:sldMk cId="0" sldId="256"/>
            <ac:spMk id="148" creationId="{DE9B7414-E4F0-4591-B764-684875CD5E86}"/>
          </ac:spMkLst>
        </pc:spChg>
        <pc:spChg chg="mod">
          <ac:chgData name="Yuanyue Li" userId="62878614061aa2c9" providerId="LiveId" clId="{7DB8791C-A0E1-4A83-8890-2D90E2574753}" dt="2022-06-02T03:11:54.375" v="8962" actId="1582"/>
          <ac:spMkLst>
            <pc:docMk/>
            <pc:sldMk cId="0" sldId="256"/>
            <ac:spMk id="149" creationId="{4C5C1B3A-F780-4F57-84A8-AFA5C93EB169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49" creationId="{50F132E2-ABE1-48B2-8605-D40C4791FB36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0" creationId="{498D751B-4F51-4F16-AA5F-FCC5F5F81BC9}"/>
          </ac:spMkLst>
        </pc:spChg>
        <pc:spChg chg="mod">
          <ac:chgData name="Yuanyue Li" userId="62878614061aa2c9" providerId="LiveId" clId="{7DB8791C-A0E1-4A83-8890-2D90E2574753}" dt="2022-06-02T03:11:54.375" v="8962" actId="1582"/>
          <ac:spMkLst>
            <pc:docMk/>
            <pc:sldMk cId="0" sldId="256"/>
            <ac:spMk id="150" creationId="{7DF3BB38-AA06-40F9-8740-3BC24E39CCD5}"/>
          </ac:spMkLst>
        </pc:spChg>
        <pc:spChg chg="mod">
          <ac:chgData name="Yuanyue Li" userId="62878614061aa2c9" providerId="LiveId" clId="{7DB8791C-A0E1-4A83-8890-2D90E2574753}" dt="2022-06-02T03:11:54.375" v="8962" actId="1582"/>
          <ac:spMkLst>
            <pc:docMk/>
            <pc:sldMk cId="0" sldId="256"/>
            <ac:spMk id="151" creationId="{0002FB84-8D90-4BE7-959C-D0CA56D93CCC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1" creationId="{9F2C7230-8DA9-421D-A7FF-02C215600106}"/>
          </ac:spMkLst>
        </pc:spChg>
        <pc:spChg chg="mod">
          <ac:chgData name="Yuanyue Li" userId="62878614061aa2c9" providerId="LiveId" clId="{7DB8791C-A0E1-4A83-8890-2D90E2574753}" dt="2022-06-02T03:11:54.375" v="8962" actId="1582"/>
          <ac:spMkLst>
            <pc:docMk/>
            <pc:sldMk cId="0" sldId="256"/>
            <ac:spMk id="152" creationId="{90275D54-6C9F-45CD-82CF-DFC7EB62E168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2" creationId="{9C454852-3C44-497D-9B6C-257325A3641B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53" creationId="{3E963BBE-F182-4712-9D8E-FE87DEDD4CC0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3" creationId="{4E8E0D17-9880-4EB6-A139-4EEB14A0BACF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54" creationId="{91E12691-AF21-408C-9BC8-5353B4412ABB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4" creationId="{C0AA2F2E-3B55-4CC9-81B9-D449F1EC12BA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5" creationId="{6D9B93FD-A24B-4918-89A6-03FAB06189CC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56" creationId="{3721D444-6223-4D75-BFDC-4C888B36F9A8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6" creationId="{B2738311-DF31-460E-9D31-53029E4474A1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57" creationId="{80880126-F50B-4B63-BBBD-575814F8A6EF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7" creationId="{CA31D404-ECFF-404E-9B33-729CDB5040C6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58" creationId="{4F3B5271-D69C-40D4-930D-2E82FCE3B59E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8" creationId="{7B48635B-4B93-485F-B4D5-7A538C29BF1F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59" creationId="{593E7C9F-8756-4FA7-96D4-1442CF6EEDF1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59" creationId="{EF08ABDC-49B2-4E26-9B49-F7E789410319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60" creationId="{C8E23E35-A9D9-4CBF-AA8A-D3F4193B0596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61" creationId="{12CD8ADE-A0E2-4097-ADAA-F57B3A0390C0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61" creationId="{16722D2C-4805-4697-8419-DA2740B29A63}"/>
          </ac:spMkLst>
        </pc:spChg>
        <pc:spChg chg="del mod topLvl">
          <ac:chgData name="Yuanyue Li" userId="62878614061aa2c9" providerId="LiveId" clId="{7DB8791C-A0E1-4A83-8890-2D90E2574753}" dt="2022-05-31T20:29:16.175" v="2157" actId="478"/>
          <ac:spMkLst>
            <pc:docMk/>
            <pc:sldMk cId="0" sldId="256"/>
            <ac:spMk id="162" creationId="{B8716F42-AF4F-4DB8-B295-55A9F2E6BACD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62" creationId="{C4767A01-F388-40C5-8625-D79C100045D9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64" creationId="{EBF7774F-EEA0-471E-BDAE-B71684CB4E28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65" creationId="{9A760FC9-3D1A-4C2B-8B9E-B4010373F5BA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66" creationId="{C4E467CF-2D7A-4FB6-8C4B-AEBC1178A573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67" creationId="{68887024-E4EC-44B5-8B72-04F16E0E94F9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68" creationId="{4ACEA91F-6148-4A03-B7B5-4B6FB69E682E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69" creationId="{8ACF9140-3FF2-4082-9998-1C3AE64350C0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0" creationId="{A576AE5A-892C-4231-8204-AC4C4BB04085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1" creationId="{9185B5C3-1E0E-4E17-9994-33BE4B82EB55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2" creationId="{5AD71A43-5130-489D-A139-587AE853677C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3" creationId="{10EFE514-C081-4A08-AAC4-AF82EDC48138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4" creationId="{E468A67B-3C2B-410D-94AC-BB038F72B2A8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5" creationId="{7DFF12A8-038C-4408-B074-52B9BE2660BF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6" creationId="{7ABAE444-B79B-487E-8DAC-E729E32BF142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7" creationId="{794BCCCF-B2D6-406D-83AD-A0003F0D4AA5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8" creationId="{794FEAC3-F8FB-410B-B273-BB193FDCB507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79" creationId="{711AA023-111F-40CF-9A45-17FC037D763B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0" creationId="{391A6F6A-1253-46F0-B8B6-86445FDF1B62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1" creationId="{A82B4A9B-09D0-4ADD-8AB0-F4142394FF54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2" creationId="{1EE9F996-9F00-4EF2-95C0-D8C89F4F5A63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3" creationId="{832832FE-401F-47E2-A22C-5D1F844D7FE5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4" creationId="{74B72E44-93A9-4048-9E08-40084E120EA1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5" creationId="{39B81CDC-7E46-4A11-8AB6-B47FCF2A161F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6" creationId="{456E5679-9BD2-4CA6-9FE7-BF8732B4F3E5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7" creationId="{7B6CD1C2-ED74-4AA5-8778-A975AF687363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8" creationId="{94DB54D1-8111-4C41-B3B2-2F3A94A40DA0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89" creationId="{F7C355B0-A8A8-4D78-9BFD-259B73B535E2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0" creationId="{687D50A1-22CE-4C1F-BC91-07EB2330B505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1" creationId="{7A68C7C5-8195-4A5A-B5B0-9A409D4C9E28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2" creationId="{021BFA99-3576-4A9B-831E-FAE7606647E2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3" creationId="{FB9A578E-7902-4E9A-922D-D43ACE86551B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4" creationId="{329D0CDF-F075-466E-820D-3D8B77E0BDA4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5" creationId="{6373C5D2-D122-451B-8893-ED3C2EE81669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6" creationId="{FF718573-0329-43E0-9CCC-3161878A56B4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7" creationId="{4084FC1E-C432-4524-ACFE-C2F7399DE808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8" creationId="{635F55A5-FD89-4CBB-B38F-248CCF29EDE0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99" creationId="{B38AE548-E8B9-47D3-8CB8-6F00E0B45054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00" creationId="{9A242A84-212D-4CE7-83A1-024A92843FAB}"/>
          </ac:spMkLst>
        </pc:spChg>
        <pc:spChg chg="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01" creationId="{66A04AED-C68A-4EAD-A9CA-639134CB3BBE}"/>
          </ac:spMkLst>
        </pc:spChg>
        <pc:spChg chg="add del mod">
          <ac:chgData name="Yuanyue Li" userId="62878614061aa2c9" providerId="LiveId" clId="{7DB8791C-A0E1-4A83-8890-2D90E2574753}" dt="2022-06-01T18:27:03.485" v="7413" actId="478"/>
          <ac:spMkLst>
            <pc:docMk/>
            <pc:sldMk cId="0" sldId="256"/>
            <ac:spMk id="202" creationId="{956F06CD-F2F2-4A89-BEFE-A31AA89A2CA2}"/>
          </ac:spMkLst>
        </pc:spChg>
        <pc:spChg chg="add del mod topLvl">
          <ac:chgData name="Yuanyue Li" userId="62878614061aa2c9" providerId="LiveId" clId="{7DB8791C-A0E1-4A83-8890-2D90E2574753}" dt="2022-06-01T18:27:05.925" v="7415" actId="478"/>
          <ac:spMkLst>
            <pc:docMk/>
            <pc:sldMk cId="0" sldId="256"/>
            <ac:spMk id="203" creationId="{0CFCA8D4-D8C7-4695-8924-6DCA0F36C658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04" creationId="{B73AEA36-0CAB-4BC5-A9BA-EF8592C8E48A}"/>
          </ac:spMkLst>
        </pc:spChg>
        <pc:spChg chg="add del mod">
          <ac:chgData name="Yuanyue Li" userId="62878614061aa2c9" providerId="LiveId" clId="{7DB8791C-A0E1-4A83-8890-2D90E2574753}" dt="2022-06-01T18:27:35.394" v="7422" actId="478"/>
          <ac:spMkLst>
            <pc:docMk/>
            <pc:sldMk cId="0" sldId="256"/>
            <ac:spMk id="205" creationId="{B732A244-2577-4817-8359-46F2EFB3ECD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07" creationId="{B20AF9AB-844F-4208-BE5C-7AE8FC5137C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08" creationId="{7827A3E5-2B7A-4E97-A343-71F353AC71CE}"/>
          </ac:spMkLst>
        </pc:spChg>
        <pc:spChg chg="del mod topLvl">
          <ac:chgData name="Yuanyue Li" userId="62878614061aa2c9" providerId="LiveId" clId="{7DB8791C-A0E1-4A83-8890-2D90E2574753}" dt="2022-06-01T18:01:57.965" v="7119" actId="478"/>
          <ac:spMkLst>
            <pc:docMk/>
            <pc:sldMk cId="0" sldId="256"/>
            <ac:spMk id="209" creationId="{71E41CB0-6250-4701-AD11-9604252CC41F}"/>
          </ac:spMkLst>
        </pc:spChg>
        <pc:spChg chg="del mod topLvl">
          <ac:chgData name="Yuanyue Li" userId="62878614061aa2c9" providerId="LiveId" clId="{7DB8791C-A0E1-4A83-8890-2D90E2574753}" dt="2022-06-01T18:01:57.965" v="7119" actId="478"/>
          <ac:spMkLst>
            <pc:docMk/>
            <pc:sldMk cId="0" sldId="256"/>
            <ac:spMk id="210" creationId="{3858580F-EBED-468B-8468-FE3FB72FCB3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11" creationId="{1AC347CD-0BA8-47B9-9E1D-E55A563B92C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12" creationId="{8022FB6C-683C-4096-ACE7-319F3D95E3DF}"/>
          </ac:spMkLst>
        </pc:spChg>
        <pc:spChg chg="del mod topLvl">
          <ac:chgData name="Yuanyue Li" userId="62878614061aa2c9" providerId="LiveId" clId="{7DB8791C-A0E1-4A83-8890-2D90E2574753}" dt="2022-06-01T18:02:41.815" v="7126" actId="478"/>
          <ac:spMkLst>
            <pc:docMk/>
            <pc:sldMk cId="0" sldId="256"/>
            <ac:spMk id="213" creationId="{1EB0621A-BC06-4821-9A63-1BDD6FDDE9FC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14" creationId="{BC7F606D-72B6-41F9-91D8-1A0133AC2F34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15" creationId="{10D46975-8660-4925-A1E3-8CD802B4147E}"/>
          </ac:spMkLst>
        </pc:spChg>
        <pc:spChg chg="del mod topLvl">
          <ac:chgData name="Yuanyue Li" userId="62878614061aa2c9" providerId="LiveId" clId="{7DB8791C-A0E1-4A83-8890-2D90E2574753}" dt="2022-06-01T18:01:59.435" v="7120" actId="478"/>
          <ac:spMkLst>
            <pc:docMk/>
            <pc:sldMk cId="0" sldId="256"/>
            <ac:spMk id="216" creationId="{815CAF0B-934E-4DDC-A96D-EEB06F731FAE}"/>
          </ac:spMkLst>
        </pc:spChg>
        <pc:spChg chg="del mod topLvl">
          <ac:chgData name="Yuanyue Li" userId="62878614061aa2c9" providerId="LiveId" clId="{7DB8791C-A0E1-4A83-8890-2D90E2574753}" dt="2022-06-01T18:02:00.038" v="7121" actId="478"/>
          <ac:spMkLst>
            <pc:docMk/>
            <pc:sldMk cId="0" sldId="256"/>
            <ac:spMk id="217" creationId="{25B7023A-1E37-46F9-AE0E-6B57901EBF1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18" creationId="{D1A3E594-A58F-4E86-A41B-364D15020573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19" creationId="{8DFCE5BA-7B93-4235-BE42-9C5251C2CDAB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0" creationId="{0F0C99B5-C6C8-4DEB-AACE-2E07CC867CC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1" creationId="{ED591E82-BFD1-423A-AD67-72945C0BC6B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2" creationId="{58906356-04EB-4D98-83E6-099DC664F644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3" creationId="{88294073-F39B-4558-8C9B-EE1013DFE90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4" creationId="{54C098B8-118E-497D-9DBA-ABAF27E1F8D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5" creationId="{624CF0E1-AD7E-4687-86A0-5296EAF1F29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6" creationId="{CFF6695A-C3C1-4715-9302-4BD0C7D6704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7" creationId="{CE4DDE7A-077C-4B05-8376-377B30B006FA}"/>
          </ac:spMkLst>
        </pc:spChg>
        <pc:spChg chg="del mod topLvl">
          <ac:chgData name="Yuanyue Li" userId="62878614061aa2c9" providerId="LiveId" clId="{7DB8791C-A0E1-4A83-8890-2D90E2574753}" dt="2022-05-31T20:52:09.236" v="2365" actId="478"/>
          <ac:spMkLst>
            <pc:docMk/>
            <pc:sldMk cId="0" sldId="256"/>
            <ac:spMk id="228" creationId="{1B3F5992-CB84-407F-A656-1F01CB53641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29" creationId="{999965B4-64CE-41F9-ADFA-6644C9A82EDC}"/>
          </ac:spMkLst>
        </pc:spChg>
        <pc:spChg chg="del mod topLvl">
          <ac:chgData name="Yuanyue Li" userId="62878614061aa2c9" providerId="LiveId" clId="{7DB8791C-A0E1-4A83-8890-2D90E2574753}" dt="2022-05-31T20:52:09.236" v="2365" actId="478"/>
          <ac:spMkLst>
            <pc:docMk/>
            <pc:sldMk cId="0" sldId="256"/>
            <ac:spMk id="229" creationId="{BA8E6242-E30C-42F5-875B-D0D86C6749A8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0" creationId="{5CD0A22D-102C-4D29-96F7-A50A44B53DF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1" creationId="{FC9BABDE-DB56-4FEC-B347-EA4EB1C5944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2" creationId="{438F04DB-C7A8-486D-9797-567C4F97D598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3" creationId="{7FA45C93-D493-4ABD-9918-FF9E0F0A76BC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4" creationId="{F2B8E244-476C-46A0-B695-3F6A7EAB28CF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5" creationId="{F09B580F-DA48-4295-94D7-704FE4A416EC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6" creationId="{504F57A4-D23D-4D6A-8AF8-EFC1BB462F6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7" creationId="{08E77280-BFF7-4CC8-945E-EB059712493D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8" creationId="{2E507F5F-E0B1-4D06-9988-6833EC9F387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39" creationId="{334B080E-55C0-49EB-90A5-79069FFF1DE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0" creationId="{F798DBDE-546F-4D36-8F97-D16D252ABA1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1" creationId="{23CBBF84-D6AB-45C9-A3F3-3BB244024E3C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2" creationId="{C505140A-2CD0-42CF-A33F-BF35F05246E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3" creationId="{91E7A7B3-96B9-4725-8CC0-E62903D62BE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4" creationId="{56036A8C-A932-40BD-9B36-57D761A68A7F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5" creationId="{124F72BE-C5F8-416B-81D8-153A7B2FD134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6" creationId="{4FF9425D-6393-4726-9A8C-DEE6897116D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7" creationId="{6AB40A2A-6A7F-46F3-9147-E1C007E15208}"/>
          </ac:spMkLst>
        </pc:spChg>
        <pc:spChg chg="del mod topLvl">
          <ac:chgData name="Yuanyue Li" userId="62878614061aa2c9" providerId="LiveId" clId="{7DB8791C-A0E1-4A83-8890-2D90E2574753}" dt="2022-05-31T20:52:12.011" v="2367" actId="478"/>
          <ac:spMkLst>
            <pc:docMk/>
            <pc:sldMk cId="0" sldId="256"/>
            <ac:spMk id="248" creationId="{064E8348-F97D-45B8-88D5-2210D7834FD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8" creationId="{ABFF4C59-2A20-490B-8929-3D1D23590A9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49" creationId="{B3EB0DD4-1E2B-4117-96B2-A6BC39E2F31F}"/>
          </ac:spMkLst>
        </pc:spChg>
        <pc:spChg chg="del mod topLvl">
          <ac:chgData name="Yuanyue Li" userId="62878614061aa2c9" providerId="LiveId" clId="{7DB8791C-A0E1-4A83-8890-2D90E2574753}" dt="2022-05-31T20:52:09.236" v="2365" actId="478"/>
          <ac:spMkLst>
            <pc:docMk/>
            <pc:sldMk cId="0" sldId="256"/>
            <ac:spMk id="249" creationId="{F5232524-6DF3-4B0A-A155-390CB82385E5}"/>
          </ac:spMkLst>
        </pc:spChg>
        <pc:spChg chg="del mod topLvl">
          <ac:chgData name="Yuanyue Li" userId="62878614061aa2c9" providerId="LiveId" clId="{7DB8791C-A0E1-4A83-8890-2D90E2574753}" dt="2022-05-31T20:52:09.236" v="2365" actId="478"/>
          <ac:spMkLst>
            <pc:docMk/>
            <pc:sldMk cId="0" sldId="256"/>
            <ac:spMk id="250" creationId="{B9B672FE-0400-4139-8D39-FC555E6200D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0" creationId="{FCCA5A20-6F9A-4A93-BA30-A582C729899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1" creationId="{4BBC7F08-D00A-494E-93EE-81DE5F680128}"/>
          </ac:spMkLst>
        </pc:spChg>
        <pc:spChg chg="del mod topLvl">
          <ac:chgData name="Yuanyue Li" userId="62878614061aa2c9" providerId="LiveId" clId="{7DB8791C-A0E1-4A83-8890-2D90E2574753}" dt="2022-05-31T20:52:09.236" v="2365" actId="478"/>
          <ac:spMkLst>
            <pc:docMk/>
            <pc:sldMk cId="0" sldId="256"/>
            <ac:spMk id="251" creationId="{FC054718-BFE8-4035-A1AB-09450F6D9657}"/>
          </ac:spMkLst>
        </pc:spChg>
        <pc:spChg chg="del mod topLvl">
          <ac:chgData name="Yuanyue Li" userId="62878614061aa2c9" providerId="LiveId" clId="{7DB8791C-A0E1-4A83-8890-2D90E2574753}" dt="2022-05-31T20:52:10.997" v="2366" actId="478"/>
          <ac:spMkLst>
            <pc:docMk/>
            <pc:sldMk cId="0" sldId="256"/>
            <ac:spMk id="252" creationId="{5B88CD4B-8BE4-49B1-932C-D4061C4ED17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2" creationId="{8B347F5C-7D69-45BC-B071-75EFD8CA7C9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3" creationId="{24B924BD-87DE-4387-9634-8F9D004A7A8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4" creationId="{D257CE12-8069-43C7-BA9D-7E56E6664F7F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5" creationId="{A513B730-456A-441D-80D4-537797F3BCA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6" creationId="{99949107-D8B0-4621-B48B-D7845B3DA19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7" creationId="{DA04B4E5-2623-45F6-9C29-606298FEBB18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8" creationId="{F963F675-425F-4A65-B180-8A3F2CCD94E4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59" creationId="{0EA93610-A020-4640-BB95-EE9868F1AE8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60" creationId="{C8605938-1444-4DF8-99C7-1C6B09E944C3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61" creationId="{578D3887-3D4F-42E3-892D-1F3BCBE77C4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62" creationId="{645F2778-A08C-4A64-B08F-569CCD12247F}"/>
          </ac:spMkLst>
        </pc:spChg>
        <pc:spChg chg="del mod topLvl">
          <ac:chgData name="Yuanyue Li" userId="62878614061aa2c9" providerId="LiveId" clId="{7DB8791C-A0E1-4A83-8890-2D90E2574753}" dt="2022-06-01T18:25:09.092" v="7384" actId="478"/>
          <ac:spMkLst>
            <pc:docMk/>
            <pc:sldMk cId="0" sldId="256"/>
            <ac:spMk id="263" creationId="{00000000-0000-0000-0000-00000000000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64" creationId="{5B225278-3CD9-4EDD-8C92-946164FBA34B}"/>
          </ac:spMkLst>
        </pc:spChg>
        <pc:spChg chg="del mod topLvl">
          <ac:chgData name="Yuanyue Li" userId="62878614061aa2c9" providerId="LiveId" clId="{7DB8791C-A0E1-4A83-8890-2D90E2574753}" dt="2022-06-01T09:11:14.264" v="5044" actId="478"/>
          <ac:spMkLst>
            <pc:docMk/>
            <pc:sldMk cId="0" sldId="256"/>
            <ac:spMk id="265" creationId="{00000000-0000-0000-0000-000000000000}"/>
          </ac:spMkLst>
        </pc:spChg>
        <pc:spChg chg="del mod topLvl">
          <ac:chgData name="Yuanyue Li" userId="62878614061aa2c9" providerId="LiveId" clId="{7DB8791C-A0E1-4A83-8890-2D90E2574753}" dt="2022-06-01T18:05:35.392" v="7162" actId="478"/>
          <ac:spMkLst>
            <pc:docMk/>
            <pc:sldMk cId="0" sldId="256"/>
            <ac:spMk id="265" creationId="{92BA5D13-F087-4C61-982F-A768E62724C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66" creationId="{0BA997B4-E4AA-4BB7-8CB3-291FA3CEF1CF}"/>
          </ac:spMkLst>
        </pc:spChg>
        <pc:spChg chg="del mod topLvl">
          <ac:chgData name="Yuanyue Li" userId="62878614061aa2c9" providerId="LiveId" clId="{7DB8791C-A0E1-4A83-8890-2D90E2574753}" dt="2022-06-01T18:27:36.362" v="7423" actId="478"/>
          <ac:spMkLst>
            <pc:docMk/>
            <pc:sldMk cId="0" sldId="256"/>
            <ac:spMk id="269" creationId="{00000000-0000-0000-0000-000000000000}"/>
          </ac:spMkLst>
        </pc:spChg>
        <pc:spChg chg="del mod topLvl">
          <ac:chgData name="Yuanyue Li" userId="62878614061aa2c9" providerId="LiveId" clId="{7DB8791C-A0E1-4A83-8890-2D90E2574753}" dt="2022-06-01T01:15:02.423" v="4367" actId="478"/>
          <ac:spMkLst>
            <pc:docMk/>
            <pc:sldMk cId="0" sldId="256"/>
            <ac:spMk id="271" creationId="{00000000-0000-0000-0000-000000000000}"/>
          </ac:spMkLst>
        </pc:spChg>
        <pc:spChg chg="del mod topLvl">
          <ac:chgData name="Yuanyue Li" userId="62878614061aa2c9" providerId="LiveId" clId="{7DB8791C-A0E1-4A83-8890-2D90E2574753}" dt="2022-06-01T18:05:36.967" v="7163" actId="478"/>
          <ac:spMkLst>
            <pc:docMk/>
            <pc:sldMk cId="0" sldId="256"/>
            <ac:spMk id="271" creationId="{120D5840-37C6-45AF-935D-D57FB64E1576}"/>
          </ac:spMkLst>
        </pc:spChg>
        <pc:spChg chg="mod">
          <ac:chgData name="Yuanyue Li" userId="62878614061aa2c9" providerId="LiveId" clId="{7DB8791C-A0E1-4A83-8890-2D90E2574753}" dt="2022-06-01T23:56:08.563" v="8682" actId="165"/>
          <ac:spMkLst>
            <pc:docMk/>
            <pc:sldMk cId="0" sldId="256"/>
            <ac:spMk id="274" creationId="{14B8EF09-E82B-47FF-8002-3133D1909E1F}"/>
          </ac:spMkLst>
        </pc:spChg>
        <pc:spChg chg="mod">
          <ac:chgData name="Yuanyue Li" userId="62878614061aa2c9" providerId="LiveId" clId="{7DB8791C-A0E1-4A83-8890-2D90E2574753}" dt="2022-06-01T23:56:08.563" v="8682" actId="165"/>
          <ac:spMkLst>
            <pc:docMk/>
            <pc:sldMk cId="0" sldId="256"/>
            <ac:spMk id="275" creationId="{45AD4DAF-F2EB-4A3C-B7D7-AA3FD59CD3AB}"/>
          </ac:spMkLst>
        </pc:spChg>
        <pc:spChg chg="mod">
          <ac:chgData name="Yuanyue Li" userId="62878614061aa2c9" providerId="LiveId" clId="{7DB8791C-A0E1-4A83-8890-2D90E2574753}" dt="2022-06-01T23:56:08.563" v="8682" actId="165"/>
          <ac:spMkLst>
            <pc:docMk/>
            <pc:sldMk cId="0" sldId="256"/>
            <ac:spMk id="276" creationId="{703FD486-00A1-4692-AC93-8C6E25300E9E}"/>
          </ac:spMkLst>
        </pc:spChg>
        <pc:spChg chg="mod">
          <ac:chgData name="Yuanyue Li" userId="62878614061aa2c9" providerId="LiveId" clId="{7DB8791C-A0E1-4A83-8890-2D90E2574753}" dt="2022-06-01T23:56:08.563" v="8682" actId="165"/>
          <ac:spMkLst>
            <pc:docMk/>
            <pc:sldMk cId="0" sldId="256"/>
            <ac:spMk id="277" creationId="{698AB082-F68E-4A06-9316-A5E2FA1D0704}"/>
          </ac:spMkLst>
        </pc:spChg>
        <pc:spChg chg="del mod topLvl">
          <ac:chgData name="Yuanyue Li" userId="62878614061aa2c9" providerId="LiveId" clId="{7DB8791C-A0E1-4A83-8890-2D90E2574753}" dt="2022-06-01T18:05:36.967" v="7163" actId="478"/>
          <ac:spMkLst>
            <pc:docMk/>
            <pc:sldMk cId="0" sldId="256"/>
            <ac:spMk id="278" creationId="{E1CD4F6F-BE52-4A87-A719-E4C73314532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84" creationId="{D2FB0ACF-CAE3-408D-BFCA-3ABFD7BA4B0E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85" creationId="{D0D99446-CE2F-4EF1-A893-11FC3E989F39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86" creationId="{B7394CF0-23FA-4AC5-8DF9-5B8FA96D774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87" creationId="{FAE56A71-74C3-43ED-B6A0-49FDB85AF47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88" creationId="{F59AEE0B-2CB6-4A21-8336-8D6CC46A6BE4}"/>
          </ac:spMkLst>
        </pc:spChg>
        <pc:spChg chg="add mod or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89" creationId="{C71B2F16-DA40-4342-BAF9-6DBA423C34E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91" creationId="{599C481F-2B9E-4D63-995E-469ED687BBA4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92" creationId="{259502D1-3C14-4298-AEFB-E08147DD085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93" creationId="{00F3CC8B-56D7-4760-83AF-06AAFF234DCD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94" creationId="{AEC1684E-79A2-4C9B-A64C-38C8F962699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95" creationId="{153F6BD0-33BF-453F-A89A-ED45494AA1D3}"/>
          </ac:spMkLst>
        </pc:spChg>
        <pc:spChg chg="del mod topLvl">
          <ac:chgData name="Yuanyue Li" userId="62878614061aa2c9" providerId="LiveId" clId="{7DB8791C-A0E1-4A83-8890-2D90E2574753}" dt="2022-05-31T21:00:04.489" v="2547" actId="478"/>
          <ac:spMkLst>
            <pc:docMk/>
            <pc:sldMk cId="0" sldId="256"/>
            <ac:spMk id="295" creationId="{F086729D-F9A5-4B2C-BF41-52CFDCFB699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296" creationId="{0F067EE6-77C2-400C-9225-FA1B2A4E1CA9}"/>
          </ac:spMkLst>
        </pc:spChg>
        <pc:spChg chg="del mod topLvl">
          <ac:chgData name="Yuanyue Li" userId="62878614061aa2c9" providerId="LiveId" clId="{7DB8791C-A0E1-4A83-8890-2D90E2574753}" dt="2022-05-31T21:00:03.639" v="2546" actId="478"/>
          <ac:spMkLst>
            <pc:docMk/>
            <pc:sldMk cId="0" sldId="256"/>
            <ac:spMk id="296" creationId="{6C97E739-9390-4F6C-B12F-CF83B250BE3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01" creationId="{71B949B3-23FD-477C-87D1-292544241AB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04" creationId="{8798AAF6-5EDE-4C72-BC9C-E306C8CE8CBC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05" creationId="{5A4F9A98-2792-4417-BD0E-F53873511A6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06" creationId="{BF8D5C77-2B77-445B-8B3E-B65B115F564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07" creationId="{32CC3A84-CDAD-4607-B8DD-78116543AEB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08" creationId="{99B9DA32-A484-4CF0-895F-FDA8B28F066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09" creationId="{D659C73E-20F9-4FD9-9A23-98748F6F117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10" creationId="{75512E47-029C-4F08-BA68-8BB34FCE456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11" creationId="{C627CCDA-4180-43F5-9FC0-AD7DCC0D56E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12" creationId="{A19E6EC5-EEB5-4A95-BDDA-CB3CD843670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13" creationId="{92E3D7B5-C93D-4C0F-8AF2-16F999483BA4}"/>
          </ac:spMkLst>
        </pc:spChg>
        <pc:spChg chg="del mod topLvl">
          <ac:chgData name="Yuanyue Li" userId="62878614061aa2c9" providerId="LiveId" clId="{7DB8791C-A0E1-4A83-8890-2D90E2574753}" dt="2022-05-31T21:02:38.783" v="2670" actId="478"/>
          <ac:spMkLst>
            <pc:docMk/>
            <pc:sldMk cId="0" sldId="256"/>
            <ac:spMk id="315" creationId="{3ECB67AF-6FC6-496B-936E-203602E97F63}"/>
          </ac:spMkLst>
        </pc:spChg>
        <pc:spChg chg="del mod topLvl">
          <ac:chgData name="Yuanyue Li" userId="62878614061aa2c9" providerId="LiveId" clId="{7DB8791C-A0E1-4A83-8890-2D90E2574753}" dt="2022-06-01T18:05:33.294" v="7160" actId="478"/>
          <ac:spMkLst>
            <pc:docMk/>
            <pc:sldMk cId="0" sldId="256"/>
            <ac:spMk id="315" creationId="{4ED8F9DF-0C38-4616-9B56-D7A3278E8918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16" creationId="{506166BD-0C3B-4B46-A84D-DA9FDC7D3BB2}"/>
          </ac:spMkLst>
        </pc:spChg>
        <pc:spChg chg="del mod">
          <ac:chgData name="Yuanyue Li" userId="62878614061aa2c9" providerId="LiveId" clId="{7DB8791C-A0E1-4A83-8890-2D90E2574753}" dt="2022-05-31T21:02:35.113" v="2667" actId="478"/>
          <ac:spMkLst>
            <pc:docMk/>
            <pc:sldMk cId="0" sldId="256"/>
            <ac:spMk id="316" creationId="{6A39402F-B9B6-4ED4-99F5-307CF6C6F85C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30" creationId="{7BD7C9F9-C725-42BD-8AFA-9523A8BBA522}"/>
          </ac:spMkLst>
        </pc:spChg>
        <pc:spChg chg="del mod topLvl">
          <ac:chgData name="Yuanyue Li" userId="62878614061aa2c9" providerId="LiveId" clId="{7DB8791C-A0E1-4A83-8890-2D90E2574753}" dt="2022-06-01T18:05:33.862" v="7161" actId="478"/>
          <ac:spMkLst>
            <pc:docMk/>
            <pc:sldMk cId="0" sldId="256"/>
            <ac:spMk id="331" creationId="{72B11365-46EB-4CED-A950-29E4B248EDD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33" creationId="{1A75D775-7BB5-4116-90F0-69179A2D5872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35" creationId="{1D533707-8DA2-415B-B081-B43E8E00C8D6}"/>
          </ac:spMkLst>
        </pc:spChg>
        <pc:spChg chg="add del mod ord">
          <ac:chgData name="Yuanyue Li" userId="62878614061aa2c9" providerId="LiveId" clId="{7DB8791C-A0E1-4A83-8890-2D90E2574753}" dt="2022-06-01T22:59:02.747" v="7543" actId="478"/>
          <ac:spMkLst>
            <pc:docMk/>
            <pc:sldMk cId="0" sldId="256"/>
            <ac:spMk id="336" creationId="{4E8E1DD2-3D91-479F-9887-A2DDB5C8D1BE}"/>
          </ac:spMkLst>
        </pc:spChg>
        <pc:spChg chg="add del mod">
          <ac:chgData name="Yuanyue Li" userId="62878614061aa2c9" providerId="LiveId" clId="{7DB8791C-A0E1-4A83-8890-2D90E2574753}" dt="2022-06-01T18:20:10.415" v="7306" actId="478"/>
          <ac:spMkLst>
            <pc:docMk/>
            <pc:sldMk cId="0" sldId="256"/>
            <ac:spMk id="337" creationId="{252C5287-E1AE-4FEA-BB0C-597D15904CBF}"/>
          </ac:spMkLst>
        </pc:spChg>
        <pc:spChg chg="add del">
          <ac:chgData name="Yuanyue Li" userId="62878614061aa2c9" providerId="LiveId" clId="{7DB8791C-A0E1-4A83-8890-2D90E2574753}" dt="2022-05-31T21:05:51.890" v="2795" actId="22"/>
          <ac:spMkLst>
            <pc:docMk/>
            <pc:sldMk cId="0" sldId="256"/>
            <ac:spMk id="337" creationId="{55BD4BF0-F552-4BEE-B665-1EA81B473121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38" creationId="{C5407FEE-8079-4424-AB57-17C7A0DCD7F0}"/>
          </ac:spMkLst>
        </pc:spChg>
        <pc:spChg chg="add 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40" creationId="{E60895BC-62CA-41A9-A522-3F9DA49BD0C3}"/>
          </ac:spMkLst>
        </pc:spChg>
        <pc:spChg chg="add 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41" creationId="{C9523693-CEF5-4AF5-AD5A-02B72D322383}"/>
          </ac:spMkLst>
        </pc:spChg>
        <pc:spChg chg="add del mod topLvl">
          <ac:chgData name="Yuanyue Li" userId="62878614061aa2c9" providerId="LiveId" clId="{7DB8791C-A0E1-4A83-8890-2D90E2574753}" dt="2022-06-01T18:06:38.566" v="7201" actId="478"/>
          <ac:spMkLst>
            <pc:docMk/>
            <pc:sldMk cId="0" sldId="256"/>
            <ac:spMk id="342" creationId="{5C19DAC3-CC60-4B15-B25C-1C71597B4C71}"/>
          </ac:spMkLst>
        </pc:spChg>
        <pc:spChg chg="add del mod">
          <ac:chgData name="Yuanyue Li" userId="62878614061aa2c9" providerId="LiveId" clId="{7DB8791C-A0E1-4A83-8890-2D90E2574753}" dt="2022-06-01T18:20:10.415" v="7306" actId="478"/>
          <ac:spMkLst>
            <pc:docMk/>
            <pc:sldMk cId="0" sldId="256"/>
            <ac:spMk id="343" creationId="{E9994190-BF3F-4F4E-A7C8-71367E9A6BC5}"/>
          </ac:spMkLst>
        </pc:spChg>
        <pc:spChg chg="add del mod">
          <ac:chgData name="Yuanyue Li" userId="62878614061aa2c9" providerId="LiveId" clId="{7DB8791C-A0E1-4A83-8890-2D90E2574753}" dt="2022-06-01T18:20:10.415" v="7306" actId="478"/>
          <ac:spMkLst>
            <pc:docMk/>
            <pc:sldMk cId="0" sldId="256"/>
            <ac:spMk id="344" creationId="{FBA50B84-05A1-4BBC-8BB5-CF970FA9D826}"/>
          </ac:spMkLst>
        </pc:spChg>
        <pc:spChg chg="add del mod ord topLvl">
          <ac:chgData name="Yuanyue Li" userId="62878614061aa2c9" providerId="LiveId" clId="{7DB8791C-A0E1-4A83-8890-2D90E2574753}" dt="2022-06-01T23:01:21.123" v="7695" actId="478"/>
          <ac:spMkLst>
            <pc:docMk/>
            <pc:sldMk cId="0" sldId="256"/>
            <ac:spMk id="345" creationId="{F068F9F4-C580-4B83-AA58-5163587595E5}"/>
          </ac:spMkLst>
        </pc:spChg>
        <pc:spChg chg="add del mod ord topLvl">
          <ac:chgData name="Yuanyue Li" userId="62878614061aa2c9" providerId="LiveId" clId="{7DB8791C-A0E1-4A83-8890-2D90E2574753}" dt="2022-06-01T23:01:21.123" v="7695" actId="478"/>
          <ac:spMkLst>
            <pc:docMk/>
            <pc:sldMk cId="0" sldId="256"/>
            <ac:spMk id="346" creationId="{88530B00-83FE-4CA4-9E71-6D30F41B5CD9}"/>
          </ac:spMkLst>
        </pc:spChg>
        <pc:spChg chg="mod or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48" creationId="{4917F017-D99B-4E9C-9202-77501E39BD67}"/>
          </ac:spMkLst>
        </pc:spChg>
        <pc:spChg chg="mod or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49" creationId="{3978610D-6A9A-4B45-B61B-366781437C1A}"/>
          </ac:spMkLst>
        </pc:spChg>
        <pc:spChg chg="del mod">
          <ac:chgData name="Yuanyue Li" userId="62878614061aa2c9" providerId="LiveId" clId="{7DB8791C-A0E1-4A83-8890-2D90E2574753}" dt="2022-05-31T22:52:02.747" v="2926" actId="478"/>
          <ac:spMkLst>
            <pc:docMk/>
            <pc:sldMk cId="0" sldId="256"/>
            <ac:spMk id="351" creationId="{24E44E12-E621-4B30-AC4C-0C98AC48F2BF}"/>
          </ac:spMkLst>
        </pc:spChg>
        <pc:spChg chg="mod or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51" creationId="{C899226C-D867-43DC-BBEF-708C73273061}"/>
          </ac:spMkLst>
        </pc:spChg>
        <pc:spChg chg="mod or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52" creationId="{57F4D1F9-1524-48DE-9285-04341F471A75}"/>
          </ac:spMkLst>
        </pc:spChg>
        <pc:spChg chg="del mod topLvl">
          <ac:chgData name="Yuanyue Li" userId="62878614061aa2c9" providerId="LiveId" clId="{7DB8791C-A0E1-4A83-8890-2D90E2574753}" dt="2022-05-31T22:52:05.250" v="2928" actId="478"/>
          <ac:spMkLst>
            <pc:docMk/>
            <pc:sldMk cId="0" sldId="256"/>
            <ac:spMk id="352" creationId="{E5D04F77-39B6-4674-BEAE-A031326B726C}"/>
          </ac:spMkLst>
        </pc:spChg>
        <pc:spChg chg="mod ord topLvl">
          <ac:chgData name="Yuanyue Li" userId="62878614061aa2c9" providerId="LiveId" clId="{7DB8791C-A0E1-4A83-8890-2D90E2574753}" dt="2022-06-02T04:41:32.606" v="9496"/>
          <ac:spMkLst>
            <pc:docMk/>
            <pc:sldMk cId="0" sldId="256"/>
            <ac:spMk id="355" creationId="{9D6D5040-1E7E-423F-B1F0-3C0D8F686F34}"/>
          </ac:spMkLst>
        </pc:spChg>
        <pc:spChg chg="mod or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56" creationId="{D22642A8-A91D-406C-A37B-894A0F33664D}"/>
          </ac:spMkLst>
        </pc:spChg>
        <pc:spChg chg="add mod or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57" creationId="{953F634B-AAB8-4851-9069-251F3B54F40C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58" creationId="{6399FBD9-D4B5-4E30-9357-D7D86F86D28C}"/>
          </ac:spMkLst>
        </pc:spChg>
        <pc:spChg chg="add del mod">
          <ac:chgData name="Yuanyue Li" userId="62878614061aa2c9" providerId="LiveId" clId="{7DB8791C-A0E1-4A83-8890-2D90E2574753}" dt="2022-06-01T23:51:29.816" v="8463" actId="478"/>
          <ac:spMkLst>
            <pc:docMk/>
            <pc:sldMk cId="0" sldId="256"/>
            <ac:spMk id="359" creationId="{41504010-3D64-4196-955C-2570D8F4B704}"/>
          </ac:spMkLst>
        </pc:spChg>
        <pc:spChg chg="add del mod">
          <ac:chgData name="Yuanyue Li" userId="62878614061aa2c9" providerId="LiveId" clId="{7DB8791C-A0E1-4A83-8890-2D90E2574753}" dt="2022-06-01T23:51:29.816" v="8463" actId="478"/>
          <ac:spMkLst>
            <pc:docMk/>
            <pc:sldMk cId="0" sldId="256"/>
            <ac:spMk id="360" creationId="{CC39FBDE-39EE-4570-8FB8-BF7579935D4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63" creationId="{8A43EBC5-7A87-4B55-A01B-020D8BC022B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64" creationId="{3E8EE09E-1B47-4D1C-B31C-0FA61891F72D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65" creationId="{32A1A92D-7230-447B-B317-BE933D87D8A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66" creationId="{E4C9A846-7D00-4971-B192-E4F481890C5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67" creationId="{2484FEDF-FE7D-40B7-AEB6-C428154A824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68" creationId="{2400E12C-2F76-44D7-AC11-0E1ED9FF8C6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69" creationId="{C5075FC7-BCE4-45FC-BCDB-1C917D24A508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0" creationId="{44FAC02D-4852-41E2-8AE3-2ECCA3B812E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1" creationId="{F9FBF2F6-98B9-48CC-83DD-834B7B69E49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2" creationId="{171DBC43-A84F-4262-872B-FBECB25A1A6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3" creationId="{08C2AC19-F2A1-4585-B2DF-735F11ED65DD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4" creationId="{49C9C06D-A69C-4471-B0B9-00CBBF5843B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5" creationId="{7F96514B-570A-4731-A0EC-1F3A341C42B4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6" creationId="{4814D7F1-C4D7-43CE-851E-C457D9AF02FF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7" creationId="{2C439868-0C5D-4CF2-BB55-8A5EC31CDE44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8" creationId="{3DF5E041-5B45-49CD-985E-BA3173E3D4B5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79" creationId="{E7F348E2-1F29-4C4A-839A-6D099160ED5B}"/>
          </ac:spMkLst>
        </pc:spChg>
        <pc:spChg chg="add 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380" creationId="{B843F9AA-A68C-4B08-A4F5-455F8244175D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1" creationId="{F09BD710-2808-4CAD-9E29-FCAB34505C2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2" creationId="{27F7E339-89F0-466A-B5A0-DC04B4248AA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3" creationId="{A8B6F92E-798F-45C3-960A-60C29FF6960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4" creationId="{00D3323C-9210-46A3-AA30-2F794E03ADB4}"/>
          </ac:spMkLst>
        </pc:spChg>
        <pc:spChg chg="add 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5" creationId="{D9090BBF-DCA5-422E-B890-971E89F98E86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6" creationId="{4388A378-1054-45E8-83BF-4E12403F5B36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7" creationId="{29C9A68E-CC82-40BD-947E-6589565FC05C}"/>
          </ac:spMkLst>
        </pc:spChg>
        <pc:spChg chg="add del mod">
          <ac:chgData name="Yuanyue Li" userId="62878614061aa2c9" providerId="LiveId" clId="{7DB8791C-A0E1-4A83-8890-2D90E2574753}" dt="2022-06-01T18:25:39.489" v="7391" actId="478"/>
          <ac:spMkLst>
            <pc:docMk/>
            <pc:sldMk cId="0" sldId="256"/>
            <ac:spMk id="388" creationId="{5C13043E-AEB4-4AC1-B6D1-8BBF0B1C409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89" creationId="{45E5EB7B-85E3-4747-B42E-210CB80374F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0" creationId="{AAB5B41A-70BF-4B65-A5F0-B612B24B31D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1" creationId="{5914677B-D793-46FA-9106-57182837495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2" creationId="{5604BEBE-20E7-47A8-90A8-0B57A7D62FA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3" creationId="{4F865E51-067A-4F38-BCE2-156FA4EA535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4" creationId="{40DE567D-14D6-410A-8828-0520475C409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5" creationId="{9C96A98A-A3F6-4AC8-966E-49F5E5F3427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6" creationId="{77B21312-91F5-426B-BFD6-684987D5580D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7" creationId="{0D29722D-5340-4CE2-AADB-872E0FDFF45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8" creationId="{D382651C-8DC8-404D-A518-7668D920363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399" creationId="{771664EC-5897-4C76-BF68-18F32FA90F8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0" creationId="{B47DEFA1-EBA8-44C8-A67F-AE17D32DC6F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1" creationId="{01227898-2E45-4E61-98FD-CFC341A3D56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2" creationId="{44CDC56D-2900-4459-A8BA-32ABCF933DF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3" creationId="{8AE2362E-B5A5-4D3F-B986-15D7FF9F7AF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4" creationId="{9E037378-3E3E-4155-BAE9-603A1477594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5" creationId="{292A4BCC-5AE7-46A3-95EC-B3A92F8DB0A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6" creationId="{7C81445D-3A15-44C0-AA51-C52089984B9C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7" creationId="{DD899BC0-89F3-426A-AB1E-70AA92A6A28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8" creationId="{BD628121-CCF7-4AD4-A21F-D86AABAA304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09" creationId="{CEB047DD-A4FE-409F-A1AF-9668E0DDF483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10" creationId="{2A97C6DD-39BF-4112-AA50-91DC47E973A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1" creationId="{269A3D8D-5190-4144-8944-80D90A0741A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2" creationId="{662B415A-65E0-4AD1-A50A-87E560D568E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3" creationId="{745A746B-245F-4B79-91DF-2F2262A3D18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4" creationId="{C443380D-D628-4C56-801B-BD3AD3C5B278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5" creationId="{4E2F0143-0561-4EF8-ACD5-98D914F1B78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6" creationId="{EB634E81-E482-4B02-8998-B1D5EAF1E6BF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7" creationId="{469F8450-2238-4CAC-AAF2-369CA275A2A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8" creationId="{036B9F4F-3290-408D-B54B-BE632A929B77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19" creationId="{BBCC23D8-A9B5-4B71-BC56-3DFD1A6BE5B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20" creationId="{488F2BF0-1974-490D-BC8E-7B4EB1E84E46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21" creationId="{3C697817-FF04-48B7-B619-64FF4D94E5A6}"/>
          </ac:spMkLst>
        </pc:spChg>
        <pc:spChg chg="del mod topLvl">
          <ac:chgData name="Yuanyue Li" userId="62878614061aa2c9" providerId="LiveId" clId="{7DB8791C-A0E1-4A83-8890-2D90E2574753}" dt="2022-06-01T23:45:05.957" v="8295" actId="478"/>
          <ac:spMkLst>
            <pc:docMk/>
            <pc:sldMk cId="0" sldId="256"/>
            <ac:spMk id="421" creationId="{4BF7A13E-787E-47FA-8250-1A8C4383AEB2}"/>
          </ac:spMkLst>
        </pc:spChg>
        <pc:spChg chg="del mod topLvl">
          <ac:chgData name="Yuanyue Li" userId="62878614061aa2c9" providerId="LiveId" clId="{7DB8791C-A0E1-4A83-8890-2D90E2574753}" dt="2022-06-01T23:45:05.957" v="8295" actId="478"/>
          <ac:spMkLst>
            <pc:docMk/>
            <pc:sldMk cId="0" sldId="256"/>
            <ac:spMk id="422" creationId="{ED2B4456-793F-4C9D-BDE0-8CF4A971F506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22" creationId="{FE71D0D9-F077-42C1-A170-73882B0B4871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23" creationId="{DA45A2F4-19D0-4D7C-9629-601600E8D495}"/>
          </ac:spMkLst>
        </pc:spChg>
        <pc:spChg chg="del mod topLvl">
          <ac:chgData name="Yuanyue Li" userId="62878614061aa2c9" providerId="LiveId" clId="{7DB8791C-A0E1-4A83-8890-2D90E2574753}" dt="2022-06-01T23:45:05.957" v="8295" actId="478"/>
          <ac:spMkLst>
            <pc:docMk/>
            <pc:sldMk cId="0" sldId="256"/>
            <ac:spMk id="423" creationId="{E1CA32C2-5978-4CB1-B79D-8C783E751EB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24" creationId="{5FB59A62-BFC6-4B06-83BC-F25A1F250BD1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25" creationId="{D93A8612-CAE3-46D8-9C1E-2A9CC00B6452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26" creationId="{F794A44F-0BC7-4764-9DFE-3F4264B0545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27" creationId="{AFCF2CF9-0302-4BD5-B597-C68BE32E3AB6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28" creationId="{FD5C9B57-EE25-480E-BE00-98ED38B734BF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29" creationId="{DDE77E2B-52DE-470F-A8B2-902F9363DAB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0" creationId="{5195AE36-C5F1-4102-B8B2-C6AF1CF56BA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1" creationId="{06A898FC-D94A-450C-8760-5EB32E72264B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2" creationId="{6A1C633F-870D-411A-9D9E-3D4A94B2F28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3" creationId="{BA1A20B0-4A84-4B9F-AB8F-B26FB6956AE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4" creationId="{26A24D45-1843-41BC-8F9D-3FEC34241D1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5" creationId="{AD42D3A3-E027-417D-8BE0-3823E99B2E2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6" creationId="{E16EBFFC-3D2B-437D-90F9-7F1F8CF1B63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7" creationId="{335CC053-0FF2-4A61-8DB0-B7E1CE09F01D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8" creationId="{2D777204-7724-4921-AA07-AE4E19E6274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39" creationId="{04D7A536-74FF-4328-B4EE-0025D884D82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0" creationId="{E4CFC597-6FD2-41F0-B334-2B29806451EE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1" creationId="{996A48CA-B4DE-419B-B4B1-CE783362ECC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2" creationId="{57BB434C-DCE3-4AB8-9813-B5ABBE6D8A50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3" creationId="{4EEFD681-A152-441D-BAE0-C5F8FDD2D544}"/>
          </ac:spMkLst>
        </pc:spChg>
        <pc:spChg chg="del mod topLvl">
          <ac:chgData name="Yuanyue Li" userId="62878614061aa2c9" providerId="LiveId" clId="{7DB8791C-A0E1-4A83-8890-2D90E2574753}" dt="2022-06-01T23:44:50.302" v="8292" actId="478"/>
          <ac:spMkLst>
            <pc:docMk/>
            <pc:sldMk cId="0" sldId="256"/>
            <ac:spMk id="444" creationId="{299B96B4-B2AB-4BD6-A321-82C9B0DE3209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5" creationId="{3162B556-A023-4C34-A19D-A8695BBEFF73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6" creationId="{5943E8FF-D5A0-48AC-9A96-2E77966F8C94}"/>
          </ac:spMkLst>
        </pc:spChg>
        <pc:spChg chg="del mod topLvl">
          <ac:chgData name="Yuanyue Li" userId="62878614061aa2c9" providerId="LiveId" clId="{7DB8791C-A0E1-4A83-8890-2D90E2574753}" dt="2022-06-01T23:44:51.359" v="8293" actId="478"/>
          <ac:spMkLst>
            <pc:docMk/>
            <pc:sldMk cId="0" sldId="256"/>
            <ac:spMk id="447" creationId="{5C527732-D542-4B48-BFEE-E903ADB0A223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47" creationId="{F0C9676F-824E-432E-996A-99B1A58B95FA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8" creationId="{18333C49-D98A-4986-A781-327950E0D9DF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49" creationId="{9C13CFB6-083E-4476-9B3F-5D7137C36B39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0" creationId="{90EC9C62-B61D-4481-B55A-277979D38105}"/>
          </ac:spMkLst>
        </pc:spChg>
        <pc:spChg chg="mod topLvl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51" creationId="{3F6D44F2-E0E4-40B5-B0D9-28CC12E9F879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3" creationId="{385DA5AF-9016-471D-B141-9937DEBFDB25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4" creationId="{10C303D6-DA71-4559-90B1-9A81C251431F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5" creationId="{DBA89D38-5629-417F-B2C5-5864D98732F9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6" creationId="{F47848C7-0360-4440-B4D2-1583C98ED1A3}"/>
          </ac:spMkLst>
        </pc:spChg>
        <pc:spChg chg="mod">
          <ac:chgData name="Yuanyue Li" userId="62878614061aa2c9" providerId="LiveId" clId="{7DB8791C-A0E1-4A83-8890-2D90E2574753}" dt="2022-06-01T23:46:47.063" v="8317" actId="165"/>
          <ac:spMkLst>
            <pc:docMk/>
            <pc:sldMk cId="0" sldId="256"/>
            <ac:spMk id="457" creationId="{38451D6D-E9E6-4A34-857F-75B4838EAC9F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7" creationId="{F94D3DD3-EBE4-4B6B-8312-634590428939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8" creationId="{23178854-2636-479A-8862-95A890388631}"/>
          </ac:spMkLst>
        </pc:spChg>
        <pc:spChg chg="mod">
          <ac:chgData name="Yuanyue Li" userId="62878614061aa2c9" providerId="LiveId" clId="{7DB8791C-A0E1-4A83-8890-2D90E2574753}" dt="2022-06-01T23:46:47.063" v="8317" actId="165"/>
          <ac:spMkLst>
            <pc:docMk/>
            <pc:sldMk cId="0" sldId="256"/>
            <ac:spMk id="458" creationId="{609626D1-B02F-4CB1-A769-54EB72A70667}"/>
          </ac:spMkLst>
        </pc:spChg>
        <pc:spChg chg="mod">
          <ac:chgData name="Yuanyue Li" userId="62878614061aa2c9" providerId="LiveId" clId="{7DB8791C-A0E1-4A83-8890-2D90E2574753}" dt="2022-06-01T23:46:47.063" v="8317" actId="165"/>
          <ac:spMkLst>
            <pc:docMk/>
            <pc:sldMk cId="0" sldId="256"/>
            <ac:spMk id="459" creationId="{E32563B7-1442-4420-ADBE-485F4898F39C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59" creationId="{EEA1343E-C49D-43DC-9DD0-FBCF5D7A55B8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60" creationId="{7D76A95D-1349-466C-BFA9-E6A211D75259}"/>
          </ac:spMkLst>
        </pc:spChg>
        <pc:spChg chg="mod">
          <ac:chgData name="Yuanyue Li" userId="62878614061aa2c9" providerId="LiveId" clId="{7DB8791C-A0E1-4A83-8890-2D90E2574753}" dt="2022-06-01T23:46:47.063" v="8317" actId="165"/>
          <ac:spMkLst>
            <pc:docMk/>
            <pc:sldMk cId="0" sldId="256"/>
            <ac:spMk id="460" creationId="{D908C9AF-6A10-4E13-A068-18E95E86CB37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461" creationId="{B908CA79-B82B-4B69-8329-AC9013238F6B}"/>
          </ac:spMkLst>
        </pc:spChg>
        <pc:spChg chg="add del">
          <ac:chgData name="Yuanyue Li" userId="62878614061aa2c9" providerId="LiveId" clId="{7DB8791C-A0E1-4A83-8890-2D90E2574753}" dt="2022-06-02T00:06:20.331" v="8827" actId="22"/>
          <ac:spMkLst>
            <pc:docMk/>
            <pc:sldMk cId="0" sldId="256"/>
            <ac:spMk id="462" creationId="{7270DE62-5F34-4026-9008-336C62EF9306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62" creationId="{DA26E445-F298-41B8-B4F5-216B9EB0546F}"/>
          </ac:spMkLst>
        </pc:spChg>
        <pc:spChg chg="add 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463" creationId="{65234506-B2F9-404E-8A50-CD5C89391200}"/>
          </ac:spMkLst>
        </pc:spChg>
        <pc:spChg chg="add 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464" creationId="{996968A2-406D-4168-92F5-787C7EC6EA4C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65" creationId="{10ABFE3F-6A61-47BA-9C9D-B22948CFDD43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65" creationId="{A657E1A7-2DE3-48E0-B16B-D81867D14DC1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66" creationId="{58882B83-708C-4409-98E4-DE6654790C35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66" creationId="{A9C4FFF8-7436-435C-BB6F-2E3315BA9972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67" creationId="{9F20D556-ADF2-45E5-A33B-E5054296ED3A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67" creationId="{AB9968A1-9E00-4562-AC8B-069FA70F2ED2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68" creationId="{28E47854-2F5E-40C3-B815-78028FA0486D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68" creationId="{492A913C-36E1-40FB-85E9-22F17A07CCBB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69" creationId="{7BF9ED66-1435-4F73-949D-9C81714CDFFF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69" creationId="{BBDE2B59-51B5-4AF7-AF3B-7DDAE957AAAA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0" creationId="{19E78484-ACBC-42DD-A9C7-853B01EB0EE9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1" creationId="{2B29BB2C-70BC-46B8-9F09-19D61313DCD2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1" creationId="{3CD7E04E-2FCF-41C2-8292-A3F8FF01CA30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2" creationId="{2564DDA6-44A2-418A-82EF-4938DF97C9B6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2" creationId="{4E908625-44C3-481F-9B4F-D21647007AE1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3" creationId="{0E6CA2C2-9E37-46F5-9D3D-999BC4A24667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3" creationId="{D01D7575-7BE9-4B62-B22C-2204D12861CF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4" creationId="{31DE8519-09B6-4098-9D2A-67394AA488DB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4" creationId="{EF054282-49AE-44A5-AE78-D4621018020C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5" creationId="{120F15B8-1FD6-481F-A7D5-99E761D72BC1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5" creationId="{C8B0D916-AE15-46A9-A626-ABF8202A7CDF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6" creationId="{23CFE985-DCC9-4E70-BCA9-C52502971829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6" creationId="{C9057621-5526-4054-BFD3-14BAE1829270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7" creationId="{6721848F-2208-453D-A337-43CE8640CB70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7" creationId="{921C5B96-1D5D-4AFF-8216-B671409E03F7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78" creationId="{262EC815-FE93-44C2-A770-9486EE1E0B2C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8" creationId="{C2D1A41D-3515-489E-916A-E17990DA4095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79" creationId="{45E4E54C-B34D-443C-B06D-E7A8C592CB9B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0" creationId="{B163758F-268C-49D7-907C-3BB6987D023F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80" creationId="{DF01E2C7-0401-40DC-9B02-3576C3870B80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1" creationId="{34848E60-F04D-43FD-B05C-0F3996E9B7F8}"/>
          </ac:spMkLst>
        </pc:spChg>
        <pc:spChg chg="del mod topLvl">
          <ac:chgData name="Yuanyue Li" userId="62878614061aa2c9" providerId="LiveId" clId="{7DB8791C-A0E1-4A83-8890-2D90E2574753}" dt="2022-06-02T05:14:16.323" v="9619" actId="478"/>
          <ac:spMkLst>
            <pc:docMk/>
            <pc:sldMk cId="0" sldId="256"/>
            <ac:spMk id="481" creationId="{7A79AFD3-C0D9-485A-9225-8E70CE32F580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2" creationId="{7F175656-BDCF-4CAA-81A3-EF9BBB18009E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2" creationId="{94749857-4411-4F94-8F1A-2B3DAE157B6B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3" creationId="{3EE3FA6B-4B6C-4260-8C3D-B922A751FBBF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3" creationId="{BD0E789E-B2BD-4E0B-AC89-C452BF18E0B2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4" creationId="{A902D3F7-6F51-4CFB-BD61-5A0FF0DC57ED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4" creationId="{EE7E5D5D-172B-4042-9FFC-F64339C7C7CA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5" creationId="{36AC8011-5317-4808-80F5-F636F224BC0D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5" creationId="{612B3C3D-CDF2-48D9-9A02-DDB7A11C289D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6" creationId="{00638F99-1DAD-4ED9-9A5B-64F4B94EC0B3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6" creationId="{A6BD43B1-E381-46EE-AA8B-65340A0564BB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7" creationId="{32435E33-C096-4BB8-BAF4-28CC611F8894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7" creationId="{9302AFDC-19E2-4EC0-83AF-A4DE89C0C8CE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8" creationId="{F5406100-112C-4395-BC83-C01336D9DF95}"/>
          </ac:spMkLst>
        </pc:spChg>
        <pc:spChg chg="mod">
          <ac:chgData name="Yuanyue Li" userId="62878614061aa2c9" providerId="LiveId" clId="{7DB8791C-A0E1-4A83-8890-2D90E2574753}" dt="2022-06-02T05:11:30.344" v="9575" actId="165"/>
          <ac:spMkLst>
            <pc:docMk/>
            <pc:sldMk cId="0" sldId="256"/>
            <ac:spMk id="489" creationId="{76109C43-3923-4F8B-8D14-67EC3C5BA53F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89" creationId="{EEA22151-7BA9-45D8-9D77-E8544185A255}"/>
          </ac:spMkLst>
        </pc:spChg>
        <pc:spChg chg="add mod">
          <ac:chgData name="Yuanyue Li" userId="62878614061aa2c9" providerId="LiveId" clId="{7DB8791C-A0E1-4A83-8890-2D90E2574753}" dt="2022-06-02T05:09:36.161" v="9519" actId="571"/>
          <ac:spMkLst>
            <pc:docMk/>
            <pc:sldMk cId="0" sldId="256"/>
            <ac:spMk id="490" creationId="{04A98544-9832-4F22-9DE9-B6760CD1E17D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90" creationId="{633B1097-03BA-4A6B-AFF4-F8CDB3DC34B7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91" creationId="{A2D8AA50-DFAA-4001-9593-D365B2529B2B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91" creationId="{AE69F875-25BF-4CC1-848E-6113E7548D04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92" creationId="{713B401A-A0AD-49A2-ACC7-8EC20B7A3A00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92" creationId="{F78CDA53-D397-41F8-86EC-95A1E830B36C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93" creationId="{5A0E160F-4797-41E1-B5FD-4B137AD4B5DF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493" creationId="{C5C2FB80-6EC9-4A51-8765-1B589BEBD106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94" creationId="{C31F06C1-34E4-47E3-A1DC-F928E21F88D8}"/>
          </ac:spMkLst>
        </pc:spChg>
        <pc:spChg chg="mod">
          <ac:chgData name="Yuanyue Li" userId="62878614061aa2c9" providerId="LiveId" clId="{7DB8791C-A0E1-4A83-8890-2D90E2574753}" dt="2022-06-02T05:10:27.856" v="9558" actId="165"/>
          <ac:spMkLst>
            <pc:docMk/>
            <pc:sldMk cId="0" sldId="256"/>
            <ac:spMk id="495" creationId="{2ED66C55-FF7B-4C4A-AEE1-AF9A34D2E6E8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495" creationId="{470CBE97-C7B7-4779-A600-B78AE5AD2C38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496" creationId="{2B1FEA55-ACA4-441D-A4F0-56CD331A69BB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497" creationId="{02A857E5-2D39-4C39-A78F-2F38F4E66393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497" creationId="{C67BCB4B-B551-4448-9243-1FEFB177A72C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498" creationId="{1F537121-036A-4BAF-AE9D-4386D259F21A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498" creationId="{602799B3-1331-4CF0-AA2B-8C89825A7B02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499" creationId="{40BC851B-AA5C-4C19-B090-692AC9D52753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499" creationId="{EBFF8A04-444A-4CA2-987A-A4F43C126685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0" creationId="{6897A524-3FC3-4543-BE2D-58519C534C92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0" creationId="{E3DEC484-80AE-4E02-B85C-E7AA5679C982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1" creationId="{771DB31D-69C3-40B6-8A65-C0A4324C41BC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1" creationId="{C663FFD2-3C3A-4673-868C-70E09A4417FF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2" creationId="{2525F1F7-69DC-46AE-9D05-F2AF62F592C5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2" creationId="{4A99A0AB-AADA-4F16-9EA1-2D1A876564D7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3" creationId="{07B67081-A5AB-45D8-AD1E-709DB8C4DFCB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3" creationId="{A6359E1F-77DA-40A9-A4C6-38B016F003D9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4" creationId="{228C0B9A-1033-4FB6-8785-EC7781C27FF2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4" creationId="{6C06DC4D-30DB-42AE-9FC9-8FF1286EB9F1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5" creationId="{29C0926A-3059-4139-9523-507F08A3495A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5" creationId="{8396E322-4245-4040-A87C-B1C140F737DA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6" creationId="{916552A2-7953-411F-BBB9-93F00EC2EDEC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6" creationId="{C899C543-D917-4A8F-9D51-CA407A4F992C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7" creationId="{2607E9D2-C92E-4DB3-AD97-A04EF219A61A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7" creationId="{D8143968-25BC-4B18-89B1-5DCEA4EA0155}"/>
          </ac:spMkLst>
        </pc:spChg>
        <pc:spChg chg="mod topLvl">
          <ac:chgData name="Yuanyue Li" userId="62878614061aa2c9" providerId="LiveId" clId="{7DB8791C-A0E1-4A83-8890-2D90E2574753}" dt="2022-06-02T01:40:40.448" v="8917" actId="164"/>
          <ac:spMkLst>
            <pc:docMk/>
            <pc:sldMk cId="0" sldId="256"/>
            <ac:spMk id="508" creationId="{0D93ED9D-25BF-473C-B918-BB458877CD19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8" creationId="{4A6D725E-20BB-409A-BA83-3D93047F01B9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09" creationId="{BDFF65DB-4CD3-4A0F-AAFB-90449AB6945C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10" creationId="{BBA788DE-2DB8-424D-9507-9ADCB063207C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10" creationId="{DCD640B0-ED34-4231-A289-74AFE1DC87E2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511" creationId="{2B85C9AA-A0A7-40C2-8348-DBDC2D869038}"/>
          </ac:spMkLst>
        </pc:spChg>
        <pc:spChg chg="mod">
          <ac:chgData name="Yuanyue Li" userId="62878614061aa2c9" providerId="LiveId" clId="{7DB8791C-A0E1-4A83-8890-2D90E2574753}" dt="2022-06-02T01:40:29.851" v="8916" actId="255"/>
          <ac:spMkLst>
            <pc:docMk/>
            <pc:sldMk cId="0" sldId="256"/>
            <ac:spMk id="511" creationId="{C0546500-C687-4DFD-A987-2C734899D2D1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08" creationId="{3B49E030-B9C1-4996-9FF9-03A94B87274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09" creationId="{73FDE4FB-CC96-4978-B2D6-4DF45DC6C818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1410" creationId="{BD534434-1DF6-4AEC-8986-7C36B5390D98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1411" creationId="{250EC389-2183-47E5-ABD9-A99188FF2CAB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12" creationId="{1E9E746A-654E-4A56-8435-3AD0F31DEE3D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13" creationId="{90E6F6BD-4E9C-4724-8278-072C46A5061F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1414" creationId="{52E92493-8FEA-4EB3-B844-D5E6F2FCB17F}"/>
          </ac:spMkLst>
        </pc:spChg>
        <pc:spChg chg="mod topLvl">
          <ac:chgData name="Yuanyue Li" userId="62878614061aa2c9" providerId="LiveId" clId="{7DB8791C-A0E1-4A83-8890-2D90E2574753}" dt="2022-06-01T23:46:41.597" v="8315" actId="165"/>
          <ac:spMkLst>
            <pc:docMk/>
            <pc:sldMk cId="0" sldId="256"/>
            <ac:spMk id="1414" creationId="{8EDE9213-1D5D-4F2A-AB9C-29EEAE0E587E}"/>
          </ac:spMkLst>
        </pc:spChg>
        <pc:spChg chg="mod topLvl">
          <ac:chgData name="Yuanyue Li" userId="62878614061aa2c9" providerId="LiveId" clId="{7DB8791C-A0E1-4A83-8890-2D90E2574753}" dt="2022-06-01T23:46:41.597" v="8315" actId="165"/>
          <ac:spMkLst>
            <pc:docMk/>
            <pc:sldMk cId="0" sldId="256"/>
            <ac:spMk id="1415" creationId="{C90880F8-9276-40CC-B92E-6313FC111C1B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1416" creationId="{19AF6642-F70D-4134-95D0-0F1315A6ED45}"/>
          </ac:spMkLst>
        </pc:spChg>
        <pc:spChg chg="mod topLvl">
          <ac:chgData name="Yuanyue Li" userId="62878614061aa2c9" providerId="LiveId" clId="{7DB8791C-A0E1-4A83-8890-2D90E2574753}" dt="2022-06-01T23:46:41.597" v="8315" actId="165"/>
          <ac:spMkLst>
            <pc:docMk/>
            <pc:sldMk cId="0" sldId="256"/>
            <ac:spMk id="1416" creationId="{C56E5CC0-F8AC-4408-946F-D50C46DE2331}"/>
          </ac:spMkLst>
        </pc:spChg>
        <pc:spChg chg="mod topLvl">
          <ac:chgData name="Yuanyue Li" userId="62878614061aa2c9" providerId="LiveId" clId="{7DB8791C-A0E1-4A83-8890-2D90E2574753}" dt="2022-06-01T23:46:41.597" v="8315" actId="165"/>
          <ac:spMkLst>
            <pc:docMk/>
            <pc:sldMk cId="0" sldId="256"/>
            <ac:spMk id="1417" creationId="{3AEFD170-9E78-4E52-8759-F17C99311996}"/>
          </ac:spMkLst>
        </pc:spChg>
        <pc:spChg chg="mod topLvl">
          <ac:chgData name="Yuanyue Li" userId="62878614061aa2c9" providerId="LiveId" clId="{7DB8791C-A0E1-4A83-8890-2D90E2574753}" dt="2022-06-02T05:13:07.364" v="9598" actId="164"/>
          <ac:spMkLst>
            <pc:docMk/>
            <pc:sldMk cId="0" sldId="256"/>
            <ac:spMk id="1417" creationId="{4645257C-D136-4B34-A52E-23661D8296EB}"/>
          </ac:spMkLst>
        </pc:spChg>
        <pc:spChg chg="add del ord">
          <ac:chgData name="Yuanyue Li" userId="62878614061aa2c9" providerId="LiveId" clId="{7DB8791C-A0E1-4A83-8890-2D90E2574753}" dt="2022-06-02T05:11:02.662" v="9569" actId="478"/>
          <ac:spMkLst>
            <pc:docMk/>
            <pc:sldMk cId="0" sldId="256"/>
            <ac:spMk id="1418" creationId="{A1DE9E2C-F428-44AA-B8C1-96654917A13C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20" creationId="{4CD8B453-1126-4FB7-ABB8-11D8342AC669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21" creationId="{421FBB30-F0DA-4E65-8513-407B30B9F616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24" creationId="{5312A91B-E517-474E-BF92-A17FCA2B594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27" creationId="{ADE99537-4331-4036-9DAF-00D5AF512BF4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31" creationId="{BC9D9129-F049-41D3-BCDB-7A12F32D02C2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33" creationId="{A41505AC-FA7E-4BDA-B7DE-61F15FBCA585}"/>
          </ac:spMkLst>
        </pc:spChg>
        <pc:spChg chg="mod">
          <ac:chgData name="Yuanyue Li" userId="62878614061aa2c9" providerId="LiveId" clId="{7DB8791C-A0E1-4A83-8890-2D90E2574753}" dt="2022-06-02T05:08:15.618" v="9506" actId="20577"/>
          <ac:spMkLst>
            <pc:docMk/>
            <pc:sldMk cId="0" sldId="256"/>
            <ac:spMk id="1434" creationId="{00000000-0000-0000-0000-00000000000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35" creationId="{ACFB4562-D053-43D5-B625-17E250B40DD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37" creationId="{748735EC-7DBF-4773-89D9-6E394EC36D8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38" creationId="{F9E647E5-C9E7-46A5-9C16-FD46A064ED4B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0" creationId="{46E78EEC-B6DA-44B2-9C94-ACF57491DE2F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1" creationId="{9043D035-A5DF-4F11-8DBB-1A85D7BB56B2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2" creationId="{3A7E4C73-851E-4843-A88E-307A09FE8789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4" creationId="{BCBA62A9-3FDB-48A1-A6D4-0E34009DCA28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6" creationId="{FF08AAA0-78B1-4EC3-BBE4-16D71F879CBD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7" creationId="{4BC79625-693E-47FA-BDEE-909CDD6DD13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8" creationId="{F477E344-99BA-46F9-A6B9-9DE0F4155A29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49" creationId="{3F89B46A-CDE9-468B-B2EA-91C7F8FC9AF8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50" creationId="{B5415F4F-91C3-4EDA-ACC7-30D35DA42490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51" creationId="{4E72553B-2FF3-4AB8-A215-A68BD9AD06A4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52" creationId="{C9B6411E-173C-487A-98BE-366930C5FC23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53" creationId="{FE894639-DBD1-4CA5-9D12-F9C23351D56A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55" creationId="{D9D2C430-1760-4140-AEE8-995545CC708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56" creationId="{6D675732-68DD-4633-A2F7-3B5509CC02C5}"/>
          </ac:spMkLst>
        </pc:spChg>
        <pc:spChg chg="del mod">
          <ac:chgData name="Yuanyue Li" userId="62878614061aa2c9" providerId="LiveId" clId="{7DB8791C-A0E1-4A83-8890-2D90E2574753}" dt="2022-06-02T03:10:45.306" v="8956" actId="478"/>
          <ac:spMkLst>
            <pc:docMk/>
            <pc:sldMk cId="0" sldId="256"/>
            <ac:spMk id="1458" creationId="{48F570AF-1C09-441D-8346-E913B3411C15}"/>
          </ac:spMkLst>
        </pc:spChg>
        <pc:spChg chg="add del mod">
          <ac:chgData name="Yuanyue Li" userId="62878614061aa2c9" providerId="LiveId" clId="{7DB8791C-A0E1-4A83-8890-2D90E2574753}" dt="2022-06-01T00:45:15.206" v="4179" actId="478"/>
          <ac:spMkLst>
            <pc:docMk/>
            <pc:sldMk cId="0" sldId="256"/>
            <ac:spMk id="1466" creationId="{236A9FEE-1495-4F99-9409-95521C5FA732}"/>
          </ac:spMkLst>
        </pc:spChg>
        <pc:spChg chg="add mod">
          <ac:chgData name="Yuanyue Li" userId="62878614061aa2c9" providerId="LiveId" clId="{7DB8791C-A0E1-4A83-8890-2D90E2574753}" dt="2022-06-02T04:40:14.868" v="9477" actId="1036"/>
          <ac:spMkLst>
            <pc:docMk/>
            <pc:sldMk cId="0" sldId="256"/>
            <ac:spMk id="1467" creationId="{9269378E-D48B-46A5-881A-217D75CCA7C5}"/>
          </ac:spMkLst>
        </pc:spChg>
        <pc:spChg chg="del mod">
          <ac:chgData name="Yuanyue Li" userId="62878614061aa2c9" providerId="LiveId" clId="{7DB8791C-A0E1-4A83-8890-2D90E2574753}" dt="2022-06-02T03:21:10.718" v="9130" actId="478"/>
          <ac:spMkLst>
            <pc:docMk/>
            <pc:sldMk cId="0" sldId="256"/>
            <ac:spMk id="1468" creationId="{41B1DAFC-08BB-4569-837C-7A8104A6A2AD}"/>
          </ac:spMkLst>
        </pc:spChg>
        <pc:spChg chg="del mod">
          <ac:chgData name="Yuanyue Li" userId="62878614061aa2c9" providerId="LiveId" clId="{7DB8791C-A0E1-4A83-8890-2D90E2574753}" dt="2022-06-02T03:21:16.296" v="9132" actId="478"/>
          <ac:spMkLst>
            <pc:docMk/>
            <pc:sldMk cId="0" sldId="256"/>
            <ac:spMk id="1469" creationId="{B23A7064-77BC-42F2-8F6F-38CD484C91E1}"/>
          </ac:spMkLst>
        </pc:spChg>
        <pc:spChg chg="del mod">
          <ac:chgData name="Yuanyue Li" userId="62878614061aa2c9" providerId="LiveId" clId="{7DB8791C-A0E1-4A83-8890-2D90E2574753}" dt="2022-06-02T03:21:26.348" v="9135" actId="478"/>
          <ac:spMkLst>
            <pc:docMk/>
            <pc:sldMk cId="0" sldId="256"/>
            <ac:spMk id="1470" creationId="{45DFFBDF-49F7-41FF-9758-4389D6164886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72" creationId="{6B4ACE21-4D9C-413C-B7C3-E96E7E2BC4E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73" creationId="{B17B2BA1-AA39-4FDB-A235-DDD2A48DE63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74" creationId="{5D7E20DD-5A7B-4464-81E0-D4F3EC8E8DC7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76" creationId="{F718DA29-DF5E-451D-A242-13704C4FAABC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77" creationId="{D95207D0-5F49-43C3-9AA7-3247DE5AE68F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78" creationId="{BD595880-4FDF-4823-AAF1-DFA929F7CCF3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79" creationId="{9A37A846-689D-4DB2-AC42-0A3BC926E955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0" creationId="{82B302A8-5A6F-4CD8-ACD2-63688DCE2D1F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1" creationId="{7AD0E5C5-82A0-4BBB-BFB3-F45D8413A28E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2" creationId="{BD572A9C-F3CA-483A-A2E0-2480F7EB6B41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3" creationId="{1C1CDA36-1C4C-44E6-A64D-F0E5DF2A7464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4" creationId="{E7FB40ED-2791-4B15-93C2-5414A130EC97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5" creationId="{BD5F88CF-F5CC-4BB2-B7FE-F9019DEE494D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6" creationId="{F0107BD3-4AAC-422B-A473-73BBB79C7063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7" creationId="{A5587DCE-9C80-45C5-BBCD-CE8AACB39031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8" creationId="{38E88917-1B03-4343-9A4D-4060BFA7933C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89" creationId="{4A59609D-8CC9-4A8C-89F9-DA0D5BF944DC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90" creationId="{E328DA84-9152-4BB7-8B08-874D58E96F22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92" creationId="{AB6A6BFE-F5D5-4CD0-9018-6DDD542609D6}"/>
          </ac:spMkLst>
        </pc:spChg>
        <pc:spChg chg="mod topLvl">
          <ac:chgData name="Yuanyue Li" userId="62878614061aa2c9" providerId="LiveId" clId="{7DB8791C-A0E1-4A83-8890-2D90E2574753}" dt="2022-06-02T05:09:06.429" v="9511" actId="165"/>
          <ac:spMkLst>
            <pc:docMk/>
            <pc:sldMk cId="0" sldId="256"/>
            <ac:spMk id="1493" creationId="{96086103-AEEB-4CE3-B569-6D55C5234254}"/>
          </ac:spMkLst>
        </pc:spChg>
        <pc:grpChg chg="add del mod">
          <ac:chgData name="Yuanyue Li" userId="62878614061aa2c9" providerId="LiveId" clId="{7DB8791C-A0E1-4A83-8890-2D90E2574753}" dt="2022-06-02T04:40:44.921" v="9490" actId="165"/>
          <ac:grpSpMkLst>
            <pc:docMk/>
            <pc:sldMk cId="0" sldId="256"/>
            <ac:grpSpMk id="2" creationId="{1EC1EF23-69E4-42FF-8F0B-2249286C3A0D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4" creationId="{F8294A28-EBED-49ED-AC92-6D4E4FC79F58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5" creationId="{34A0DCC1-5042-48E2-9E69-D2AC650E6A7E}"/>
          </ac:grpSpMkLst>
        </pc:grpChg>
        <pc:grpChg chg="add del mod">
          <ac:chgData name="Yuanyue Li" userId="62878614061aa2c9" providerId="LiveId" clId="{7DB8791C-A0E1-4A83-8890-2D90E2574753}" dt="2022-05-31T07:55:49.832" v="737" actId="165"/>
          <ac:grpSpMkLst>
            <pc:docMk/>
            <pc:sldMk cId="0" sldId="256"/>
            <ac:grpSpMk id="5" creationId="{EC35DF43-CDDE-49C8-8311-0CC35E7FE563}"/>
          </ac:grpSpMkLst>
        </pc:grpChg>
        <pc:grpChg chg="add mod">
          <ac:chgData name="Yuanyue Li" userId="62878614061aa2c9" providerId="LiveId" clId="{7DB8791C-A0E1-4A83-8890-2D90E2574753}" dt="2022-06-02T04:40:32.344" v="9483" actId="164"/>
          <ac:grpSpMkLst>
            <pc:docMk/>
            <pc:sldMk cId="0" sldId="256"/>
            <ac:grpSpMk id="6" creationId="{1662F201-4BED-45F2-AC61-405E4E8AE575}"/>
          </ac:grpSpMkLst>
        </pc:grpChg>
        <pc:grpChg chg="add del mod ord">
          <ac:chgData name="Yuanyue Li" userId="62878614061aa2c9" providerId="LiveId" clId="{7DB8791C-A0E1-4A83-8890-2D90E2574753}" dt="2022-06-01T01:14:58.201" v="4366" actId="165"/>
          <ac:grpSpMkLst>
            <pc:docMk/>
            <pc:sldMk cId="0" sldId="256"/>
            <ac:grpSpMk id="6" creationId="{1D1659A6-156E-42B5-982B-7EB1BB87477A}"/>
          </ac:grpSpMkLst>
        </pc:grpChg>
        <pc:grpChg chg="add del mod">
          <ac:chgData name="Yuanyue Li" userId="62878614061aa2c9" providerId="LiveId" clId="{7DB8791C-A0E1-4A83-8890-2D90E2574753}" dt="2022-06-01T18:26:00.310" v="7394" actId="165"/>
          <ac:grpSpMkLst>
            <pc:docMk/>
            <pc:sldMk cId="0" sldId="256"/>
            <ac:grpSpMk id="7" creationId="{BAB24D30-CE69-4B7D-8C62-685B880EFCA2}"/>
          </ac:grpSpMkLst>
        </pc:grpChg>
        <pc:grpChg chg="del mod">
          <ac:chgData name="Yuanyue Li" userId="62878614061aa2c9" providerId="LiveId" clId="{7DB8791C-A0E1-4A83-8890-2D90E2574753}" dt="2022-06-02T05:10:23.881" v="9557" actId="27803"/>
          <ac:grpSpMkLst>
            <pc:docMk/>
            <pc:sldMk cId="0" sldId="256"/>
            <ac:grpSpMk id="7" creationId="{CC60CF63-71AB-44E2-8C43-FE2930EC3241}"/>
          </ac:grpSpMkLst>
        </pc:grpChg>
        <pc:grpChg chg="add del mod">
          <ac:chgData name="Yuanyue Li" userId="62878614061aa2c9" providerId="LiveId" clId="{7DB8791C-A0E1-4A83-8890-2D90E2574753}" dt="2022-06-01T18:27:55.040" v="7426" actId="165"/>
          <ac:grpSpMkLst>
            <pc:docMk/>
            <pc:sldMk cId="0" sldId="256"/>
            <ac:grpSpMk id="8" creationId="{69FD151E-FE8B-4EB9-8669-3C3FBBF569F8}"/>
          </ac:grpSpMkLst>
        </pc:grpChg>
        <pc:grpChg chg="add del mod">
          <ac:chgData name="Yuanyue Li" userId="62878614061aa2c9" providerId="LiveId" clId="{7DB8791C-A0E1-4A83-8890-2D90E2574753}" dt="2022-05-31T18:51:06.586" v="1554" actId="165"/>
          <ac:grpSpMkLst>
            <pc:docMk/>
            <pc:sldMk cId="0" sldId="256"/>
            <ac:grpSpMk id="8" creationId="{7D0C12AF-D862-497B-96C1-64AEEDEFFD25}"/>
          </ac:grpSpMkLst>
        </pc:grpChg>
        <pc:grpChg chg="del mod">
          <ac:chgData name="Yuanyue Li" userId="62878614061aa2c9" providerId="LiveId" clId="{7DB8791C-A0E1-4A83-8890-2D90E2574753}" dt="2022-06-02T05:10:27.856" v="9558" actId="165"/>
          <ac:grpSpMkLst>
            <pc:docMk/>
            <pc:sldMk cId="0" sldId="256"/>
            <ac:grpSpMk id="9" creationId="{3AF0CE08-309E-4AAF-81D4-3FAB45FB05CD}"/>
          </ac:grpSpMkLst>
        </pc:grpChg>
        <pc:grpChg chg="add del mod ord">
          <ac:chgData name="Yuanyue Li" userId="62878614061aa2c9" providerId="LiveId" clId="{7DB8791C-A0E1-4A83-8890-2D90E2574753}" dt="2022-06-01T18:14:00.848" v="7292" actId="165"/>
          <ac:grpSpMkLst>
            <pc:docMk/>
            <pc:sldMk cId="0" sldId="256"/>
            <ac:grpSpMk id="9" creationId="{FB0D3333-D654-4F79-877F-688F7EBA8930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0" creationId="{A8C46509-D3E2-4C26-B636-435D533C4390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1" creationId="{D594412E-9738-48EA-8A26-1A61C78FD206}"/>
          </ac:grpSpMkLst>
        </pc:grpChg>
        <pc:grpChg chg="add del mod">
          <ac:chgData name="Yuanyue Li" userId="62878614061aa2c9" providerId="LiveId" clId="{7DB8791C-A0E1-4A83-8890-2D90E2574753}" dt="2022-06-01T23:56:06.945" v="8681" actId="165"/>
          <ac:grpSpMkLst>
            <pc:docMk/>
            <pc:sldMk cId="0" sldId="256"/>
            <ac:grpSpMk id="12" creationId="{45F70E01-F543-43D2-8559-100FB7632748}"/>
          </ac:grpSpMkLst>
        </pc:grpChg>
        <pc:grpChg chg="del mod topLvl">
          <ac:chgData name="Yuanyue Li" userId="62878614061aa2c9" providerId="LiveId" clId="{7DB8791C-A0E1-4A83-8890-2D90E2574753}" dt="2022-06-02T05:10:40.051" v="9561" actId="165"/>
          <ac:grpSpMkLst>
            <pc:docMk/>
            <pc:sldMk cId="0" sldId="256"/>
            <ac:grpSpMk id="12" creationId="{E9AD07ED-7416-4432-9584-CFE8C8609460}"/>
          </ac:grpSpMkLst>
        </pc:grpChg>
        <pc:grpChg chg="add del mod">
          <ac:chgData name="Yuanyue Li" userId="62878614061aa2c9" providerId="LiveId" clId="{7DB8791C-A0E1-4A83-8890-2D90E2574753}" dt="2022-05-31T20:59:54.751" v="2542" actId="478"/>
          <ac:grpSpMkLst>
            <pc:docMk/>
            <pc:sldMk cId="0" sldId="256"/>
            <ac:grpSpMk id="13" creationId="{5F0EDF8F-DBB0-4DB5-9BC2-641611FB0DCB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3" creationId="{D73E26B2-E5DD-4C9C-9D90-337E1D54109B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4" creationId="{B734C235-BE49-452B-9523-2D9601DA6E9D}"/>
          </ac:grpSpMkLst>
        </pc:grpChg>
        <pc:grpChg chg="del mod topLvl">
          <ac:chgData name="Yuanyue Li" userId="62878614061aa2c9" providerId="LiveId" clId="{7DB8791C-A0E1-4A83-8890-2D90E2574753}" dt="2022-06-02T05:10:40.298" v="9562" actId="165"/>
          <ac:grpSpMkLst>
            <pc:docMk/>
            <pc:sldMk cId="0" sldId="256"/>
            <ac:grpSpMk id="16" creationId="{6D858B66-D177-4C02-90AF-9F4D265167FE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7" creationId="{3FD7A62B-628C-4AB6-AF66-1DBB8DB95ACB}"/>
          </ac:grpSpMkLst>
        </pc:grpChg>
        <pc:grpChg chg="add mod">
          <ac:chgData name="Yuanyue Li" userId="62878614061aa2c9" providerId="LiveId" clId="{7DB8791C-A0E1-4A83-8890-2D90E2574753}" dt="2022-05-31T19:09:44.407" v="1878" actId="164"/>
          <ac:grpSpMkLst>
            <pc:docMk/>
            <pc:sldMk cId="0" sldId="256"/>
            <ac:grpSpMk id="18" creationId="{C4EBBD4E-607E-48B4-8DD0-2E3ED4BB3F95}"/>
          </ac:grpSpMkLst>
        </pc:grpChg>
        <pc:grpChg chg="add del mod">
          <ac:chgData name="Yuanyue Li" userId="62878614061aa2c9" providerId="LiveId" clId="{7DB8791C-A0E1-4A83-8890-2D90E2574753}" dt="2022-05-31T20:22:00.367" v="2025" actId="165"/>
          <ac:grpSpMkLst>
            <pc:docMk/>
            <pc:sldMk cId="0" sldId="256"/>
            <ac:grpSpMk id="19" creationId="{87F991F3-4830-46C8-9BC7-19F539B48D2C}"/>
          </ac:grpSpMkLst>
        </pc:grpChg>
        <pc:grpChg chg="del mod topLvl">
          <ac:chgData name="Yuanyue Li" userId="62878614061aa2c9" providerId="LiveId" clId="{7DB8791C-A0E1-4A83-8890-2D90E2574753}" dt="2022-06-02T05:10:40.298" v="9562" actId="165"/>
          <ac:grpSpMkLst>
            <pc:docMk/>
            <pc:sldMk cId="0" sldId="256"/>
            <ac:grpSpMk id="22" creationId="{FAD6B126-3969-4DA6-980E-85A91E9C3AA0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25" creationId="{E1A182FC-8F9E-4C36-A39D-9539C22AEDB8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28" creationId="{04BD3787-70E6-4DD1-86D2-529BB1FC09C3}"/>
          </ac:grpSpMkLst>
        </pc:grpChg>
        <pc:grpChg chg="add del mod">
          <ac:chgData name="Yuanyue Li" userId="62878614061aa2c9" providerId="LiveId" clId="{7DB8791C-A0E1-4A83-8890-2D90E2574753}" dt="2022-06-02T00:10:04.347" v="8878" actId="165"/>
          <ac:grpSpMkLst>
            <pc:docMk/>
            <pc:sldMk cId="0" sldId="256"/>
            <ac:grpSpMk id="30" creationId="{C984FC99-1B05-4B4E-9928-5FD7ED3D0CF3}"/>
          </ac:grpSpMkLst>
        </pc:grpChg>
        <pc:grpChg chg="add del mod">
          <ac:chgData name="Yuanyue Li" userId="62878614061aa2c9" providerId="LiveId" clId="{7DB8791C-A0E1-4A83-8890-2D90E2574753}" dt="2022-05-31T20:52:31.219" v="2373" actId="478"/>
          <ac:grpSpMkLst>
            <pc:docMk/>
            <pc:sldMk cId="0" sldId="256"/>
            <ac:grpSpMk id="30" creationId="{E54744C7-5C9E-414B-876F-B35DF9F631D8}"/>
          </ac:grpSpMkLst>
        </pc:grpChg>
        <pc:grpChg chg="mod topLvl">
          <ac:chgData name="Yuanyue Li" userId="62878614061aa2c9" providerId="LiveId" clId="{7DB8791C-A0E1-4A83-8890-2D90E2574753}" dt="2022-06-02T05:13:07.364" v="9598" actId="164"/>
          <ac:grpSpMkLst>
            <pc:docMk/>
            <pc:sldMk cId="0" sldId="256"/>
            <ac:grpSpMk id="32" creationId="{6B7D83D8-5C5F-402A-8485-9850883FECEE}"/>
          </ac:grpSpMkLst>
        </pc:grpChg>
        <pc:grpChg chg="mod">
          <ac:chgData name="Yuanyue Li" userId="62878614061aa2c9" providerId="LiveId" clId="{7DB8791C-A0E1-4A83-8890-2D90E2574753}" dt="2022-05-31T18:33:54.249" v="1281" actId="14100"/>
          <ac:grpSpMkLst>
            <pc:docMk/>
            <pc:sldMk cId="0" sldId="256"/>
            <ac:grpSpMk id="33" creationId="{7B05DC1F-9989-4652-96EE-6CC43FE5BB1E}"/>
          </ac:grpSpMkLst>
        </pc:grpChg>
        <pc:grpChg chg="del 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37" creationId="{48922BB0-4DC6-42BE-8A5D-C7403D29B5AE}"/>
          </ac:grpSpMkLst>
        </pc:grpChg>
        <pc:grpChg chg="mod topLvl">
          <ac:chgData name="Yuanyue Li" userId="62878614061aa2c9" providerId="LiveId" clId="{7DB8791C-A0E1-4A83-8890-2D90E2574753}" dt="2022-06-02T05:13:07.364" v="9598" actId="164"/>
          <ac:grpSpMkLst>
            <pc:docMk/>
            <pc:sldMk cId="0" sldId="256"/>
            <ac:grpSpMk id="37" creationId="{94A2C0CB-8D19-4E09-92C4-5E04BC164D64}"/>
          </ac:grpSpMkLst>
        </pc:grpChg>
        <pc:grpChg chg="add del mod">
          <ac:chgData name="Yuanyue Li" userId="62878614061aa2c9" providerId="LiveId" clId="{7DB8791C-A0E1-4A83-8890-2D90E2574753}" dt="2022-05-31T20:29:50.676" v="2164" actId="165"/>
          <ac:grpSpMkLst>
            <pc:docMk/>
            <pc:sldMk cId="0" sldId="256"/>
            <ac:grpSpMk id="38" creationId="{C9FDAEE3-6B05-4AB8-A702-087729470619}"/>
          </ac:grpSpMkLst>
        </pc:grpChg>
        <pc:grpChg chg="mod">
          <ac:chgData name="Yuanyue Li" userId="62878614061aa2c9" providerId="LiveId" clId="{7DB8791C-A0E1-4A83-8890-2D90E2574753}" dt="2022-06-02T05:10:27.856" v="9558" actId="165"/>
          <ac:grpSpMkLst>
            <pc:docMk/>
            <pc:sldMk cId="0" sldId="256"/>
            <ac:grpSpMk id="38" creationId="{E9F543E2-BDA4-4519-AD8B-2B81E5B6F889}"/>
          </ac:grpSpMkLst>
        </pc:grpChg>
        <pc:grpChg chg="mod">
          <ac:chgData name="Yuanyue Li" userId="62878614061aa2c9" providerId="LiveId" clId="{7DB8791C-A0E1-4A83-8890-2D90E2574753}" dt="2022-06-02T01:40:40.448" v="8917" actId="164"/>
          <ac:grpSpMkLst>
            <pc:docMk/>
            <pc:sldMk cId="0" sldId="256"/>
            <ac:grpSpMk id="39" creationId="{E102EC23-78DE-405D-9EB4-7336A5C6C793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40" creationId="{2D9F4984-0485-4962-9CBF-22A8BAD562CF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41" creationId="{8E5A269B-700D-448D-A1FD-FB43D10EC40C}"/>
          </ac:grpSpMkLst>
        </pc:grpChg>
        <pc:grpChg chg="add mod">
          <ac:chgData name="Yuanyue Li" userId="62878614061aa2c9" providerId="LiveId" clId="{7DB8791C-A0E1-4A83-8890-2D90E2574753}" dt="2022-05-31T20:55:11.813" v="2418" actId="164"/>
          <ac:grpSpMkLst>
            <pc:docMk/>
            <pc:sldMk cId="0" sldId="256"/>
            <ac:grpSpMk id="43" creationId="{9C357FD1-AF40-4990-B16D-9EE0B5753D56}"/>
          </ac:grpSpMkLst>
        </pc:grpChg>
        <pc:grpChg chg="mod">
          <ac:chgData name="Yuanyue Li" userId="62878614061aa2c9" providerId="LiveId" clId="{7DB8791C-A0E1-4A83-8890-2D90E2574753}" dt="2022-06-02T05:10:27.856" v="9558" actId="165"/>
          <ac:grpSpMkLst>
            <pc:docMk/>
            <pc:sldMk cId="0" sldId="256"/>
            <ac:grpSpMk id="47" creationId="{30DCB640-B17B-47CC-A8E2-B8CE4683F8DD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49" creationId="{E37CB4AE-FB70-44D9-972A-C361CDC709D1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54" creationId="{8C9B296E-9F61-409C-AD83-F41F7F816BA6}"/>
          </ac:grpSpMkLst>
        </pc:grpChg>
        <pc:grpChg chg="add del mod">
          <ac:chgData name="Yuanyue Li" userId="62878614061aa2c9" providerId="LiveId" clId="{7DB8791C-A0E1-4A83-8890-2D90E2574753}" dt="2022-05-31T21:04:29.800" v="2771" actId="478"/>
          <ac:grpSpMkLst>
            <pc:docMk/>
            <pc:sldMk cId="0" sldId="256"/>
            <ac:grpSpMk id="54" creationId="{A47F42AA-F570-4CAB-9DA4-E6964DE1BA0E}"/>
          </ac:grpSpMkLst>
        </pc:grpChg>
        <pc:grpChg chg="mod topLvl">
          <ac:chgData name="Yuanyue Li" userId="62878614061aa2c9" providerId="LiveId" clId="{7DB8791C-A0E1-4A83-8890-2D90E2574753}" dt="2022-06-02T05:13:07.364" v="9598" actId="164"/>
          <ac:grpSpMkLst>
            <pc:docMk/>
            <pc:sldMk cId="0" sldId="256"/>
            <ac:grpSpMk id="58" creationId="{AD69307A-C9FC-43C0-87C7-B1F67B3A5D0B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60" creationId="{AA519858-BF43-4B49-9E5B-FADFDB89072B}"/>
          </ac:grpSpMkLst>
        </pc:grpChg>
        <pc:grpChg chg="add del mod">
          <ac:chgData name="Yuanyue Li" userId="62878614061aa2c9" providerId="LiveId" clId="{7DB8791C-A0E1-4A83-8890-2D90E2574753}" dt="2022-05-31T18:50:04.731" v="1482" actId="165"/>
          <ac:grpSpMkLst>
            <pc:docMk/>
            <pc:sldMk cId="0" sldId="256"/>
            <ac:grpSpMk id="61" creationId="{3A1894BE-214D-452A-AE9C-9FD066B493C6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61" creationId="{DB0BDA94-C468-428A-9C32-A1353747E3B5}"/>
          </ac:grpSpMkLst>
        </pc:grpChg>
        <pc:grpChg chg="mod topLvl">
          <ac:chgData name="Yuanyue Li" userId="62878614061aa2c9" providerId="LiveId" clId="{7DB8791C-A0E1-4A83-8890-2D90E2574753}" dt="2022-06-02T05:13:07.364" v="9598" actId="164"/>
          <ac:grpSpMkLst>
            <pc:docMk/>
            <pc:sldMk cId="0" sldId="256"/>
            <ac:grpSpMk id="63" creationId="{48BCA7C8-2342-4233-9DC5-9A72543AFAC9}"/>
          </ac:grpSpMkLst>
        </pc:grpChg>
        <pc:grpChg chg="add del mod">
          <ac:chgData name="Yuanyue Li" userId="62878614061aa2c9" providerId="LiveId" clId="{7DB8791C-A0E1-4A83-8890-2D90E2574753}" dt="2022-06-02T01:42:25.633" v="8935" actId="478"/>
          <ac:grpSpMkLst>
            <pc:docMk/>
            <pc:sldMk cId="0" sldId="256"/>
            <ac:grpSpMk id="64" creationId="{6964848F-BAA7-4127-9A6C-C7780340E047}"/>
          </ac:grpSpMkLst>
        </pc:grpChg>
        <pc:grpChg chg="add del mod">
          <ac:chgData name="Yuanyue Li" userId="62878614061aa2c9" providerId="LiveId" clId="{7DB8791C-A0E1-4A83-8890-2D90E2574753}" dt="2022-05-31T18:50:36.367" v="1520" actId="165"/>
          <ac:grpSpMkLst>
            <pc:docMk/>
            <pc:sldMk cId="0" sldId="256"/>
            <ac:grpSpMk id="68" creationId="{39B0B7AF-B433-4484-AACF-432B9208686B}"/>
          </ac:grpSpMkLst>
        </pc:grpChg>
        <pc:grpChg chg="del mod">
          <ac:chgData name="Yuanyue Li" userId="62878614061aa2c9" providerId="LiveId" clId="{7DB8791C-A0E1-4A83-8890-2D90E2574753}" dt="2022-06-02T03:10:02.721" v="8943" actId="27803"/>
          <ac:grpSpMkLst>
            <pc:docMk/>
            <pc:sldMk cId="0" sldId="256"/>
            <ac:grpSpMk id="73" creationId="{F7F0A8B6-D497-4DA4-A136-B043A2E6164C}"/>
          </ac:grpSpMkLst>
        </pc:grpChg>
        <pc:grpChg chg="del mod">
          <ac:chgData name="Yuanyue Li" userId="62878614061aa2c9" providerId="LiveId" clId="{7DB8791C-A0E1-4A83-8890-2D90E2574753}" dt="2022-06-02T03:10:11.681" v="8946" actId="165"/>
          <ac:grpSpMkLst>
            <pc:docMk/>
            <pc:sldMk cId="0" sldId="256"/>
            <ac:grpSpMk id="75" creationId="{F5742CD8-37D5-4574-B4A5-54FA060576C3}"/>
          </ac:grpSpMkLst>
        </pc:grpChg>
        <pc:grpChg chg="del mod topLvl">
          <ac:chgData name="Yuanyue Li" userId="62878614061aa2c9" providerId="LiveId" clId="{7DB8791C-A0E1-4A83-8890-2D90E2574753}" dt="2022-06-02T03:10:24.594" v="8948" actId="165"/>
          <ac:grpSpMkLst>
            <pc:docMk/>
            <pc:sldMk cId="0" sldId="256"/>
            <ac:grpSpMk id="76" creationId="{0BE88606-EB8E-4D4F-A000-48DF258C75E0}"/>
          </ac:grpSpMkLst>
        </pc:grpChg>
        <pc:grpChg chg="del mod topLvl">
          <ac:chgData name="Yuanyue Li" userId="62878614061aa2c9" providerId="LiveId" clId="{7DB8791C-A0E1-4A83-8890-2D90E2574753}" dt="2022-06-02T03:20:43.375" v="9126" actId="478"/>
          <ac:grpSpMkLst>
            <pc:docMk/>
            <pc:sldMk cId="0" sldId="256"/>
            <ac:grpSpMk id="77" creationId="{2DB31D84-BF74-4A89-86AD-CA66B6F42B80}"/>
          </ac:grpSpMkLst>
        </pc:grpChg>
        <pc:grpChg chg="del mod topLvl">
          <ac:chgData name="Yuanyue Li" userId="62878614061aa2c9" providerId="LiveId" clId="{7DB8791C-A0E1-4A83-8890-2D90E2574753}" dt="2022-06-02T03:20:37.708" v="9124" actId="478"/>
          <ac:grpSpMkLst>
            <pc:docMk/>
            <pc:sldMk cId="0" sldId="256"/>
            <ac:grpSpMk id="81" creationId="{9D300402-0BBB-433D-9BB5-103EBC65A2D4}"/>
          </ac:grpSpMkLst>
        </pc:grpChg>
        <pc:grpChg chg="del mod topLvl">
          <ac:chgData name="Yuanyue Li" userId="62878614061aa2c9" providerId="LiveId" clId="{7DB8791C-A0E1-4A83-8890-2D90E2574753}" dt="2022-06-02T03:10:24.594" v="8948" actId="165"/>
          <ac:grpSpMkLst>
            <pc:docMk/>
            <pc:sldMk cId="0" sldId="256"/>
            <ac:grpSpMk id="92" creationId="{16049C67-0D6D-4CCA-AECF-B69D2B92BC42}"/>
          </ac:grpSpMkLst>
        </pc:grpChg>
        <pc:grpChg chg="del mod topLvl">
          <ac:chgData name="Yuanyue Li" userId="62878614061aa2c9" providerId="LiveId" clId="{7DB8791C-A0E1-4A83-8890-2D90E2574753}" dt="2022-06-02T03:10:24.594" v="8948" actId="165"/>
          <ac:grpSpMkLst>
            <pc:docMk/>
            <pc:sldMk cId="0" sldId="256"/>
            <ac:grpSpMk id="105" creationId="{697AACBD-8AE0-40D3-999A-E28ACF953A26}"/>
          </ac:grpSpMkLst>
        </pc:grpChg>
        <pc:grpChg chg="del mod topLvl">
          <ac:chgData name="Yuanyue Li" userId="62878614061aa2c9" providerId="LiveId" clId="{7DB8791C-A0E1-4A83-8890-2D90E2574753}" dt="2022-06-02T03:11:41.627" v="8961" actId="478"/>
          <ac:grpSpMkLst>
            <pc:docMk/>
            <pc:sldMk cId="0" sldId="256"/>
            <ac:grpSpMk id="106" creationId="{4AF51759-D860-4C34-9226-D4F1B966496D}"/>
          </ac:grpSpMkLst>
        </pc:grpChg>
        <pc:grpChg chg="mod topLvl">
          <ac:chgData name="Yuanyue Li" userId="62878614061aa2c9" providerId="LiveId" clId="{7DB8791C-A0E1-4A83-8890-2D90E2574753}" dt="2022-06-02T05:09:06.429" v="9511" actId="165"/>
          <ac:grpSpMkLst>
            <pc:docMk/>
            <pc:sldMk cId="0" sldId="256"/>
            <ac:grpSpMk id="119" creationId="{66A978A7-81D9-493C-B70A-FA826ECD7A2A}"/>
          </ac:grpSpMkLst>
        </pc:grpChg>
        <pc:grpChg chg="add del mod">
          <ac:chgData name="Yuanyue Li" userId="62878614061aa2c9" providerId="LiveId" clId="{7DB8791C-A0E1-4A83-8890-2D90E2574753}" dt="2022-05-31T20:26:44.059" v="2148" actId="165"/>
          <ac:grpSpMkLst>
            <pc:docMk/>
            <pc:sldMk cId="0" sldId="256"/>
            <ac:grpSpMk id="122" creationId="{30A88D56-9F10-47DE-8BD8-A6AF74745E52}"/>
          </ac:grpSpMkLst>
        </pc:grpChg>
        <pc:grpChg chg="del mod topLvl">
          <ac:chgData name="Yuanyue Li" userId="62878614061aa2c9" providerId="LiveId" clId="{7DB8791C-A0E1-4A83-8890-2D90E2574753}" dt="2022-06-02T03:10:41.268" v="8954" actId="165"/>
          <ac:grpSpMkLst>
            <pc:docMk/>
            <pc:sldMk cId="0" sldId="256"/>
            <ac:grpSpMk id="132" creationId="{B4403944-6CE7-4433-B97F-FB3FD595356E}"/>
          </ac:grpSpMkLst>
        </pc:grpChg>
        <pc:grpChg chg="del mod topLvl">
          <ac:chgData name="Yuanyue Li" userId="62878614061aa2c9" providerId="LiveId" clId="{7DB8791C-A0E1-4A83-8890-2D90E2574753}" dt="2022-06-02T03:10:41.268" v="8954" actId="165"/>
          <ac:grpSpMkLst>
            <pc:docMk/>
            <pc:sldMk cId="0" sldId="256"/>
            <ac:grpSpMk id="137" creationId="{3153D2C9-7475-4375-9803-ACAB5F92807A}"/>
          </ac:grpSpMkLst>
        </pc:grpChg>
        <pc:grpChg chg="mod topLvl">
          <ac:chgData name="Yuanyue Li" userId="62878614061aa2c9" providerId="LiveId" clId="{7DB8791C-A0E1-4A83-8890-2D90E2574753}" dt="2022-06-02T05:09:06.429" v="9511" actId="165"/>
          <ac:grpSpMkLst>
            <pc:docMk/>
            <pc:sldMk cId="0" sldId="256"/>
            <ac:grpSpMk id="138" creationId="{A914645D-1A40-45A7-87EE-6E41C2032699}"/>
          </ac:grpSpMkLst>
        </pc:grpChg>
        <pc:grpChg chg="del mod topLvl">
          <ac:chgData name="Yuanyue Li" userId="62878614061aa2c9" providerId="LiveId" clId="{7DB8791C-A0E1-4A83-8890-2D90E2574753}" dt="2022-06-02T03:12:02.078" v="8964" actId="478"/>
          <ac:grpSpMkLst>
            <pc:docMk/>
            <pc:sldMk cId="0" sldId="256"/>
            <ac:grpSpMk id="147" creationId="{9A9AA376-59A3-4B28-8F19-BE81766D9515}"/>
          </ac:grpSpMkLst>
        </pc:grpChg>
        <pc:grpChg chg="del mod topLvl">
          <ac:chgData name="Yuanyue Li" userId="62878614061aa2c9" providerId="LiveId" clId="{7DB8791C-A0E1-4A83-8890-2D90E2574753}" dt="2022-06-02T03:10:41.268" v="8954" actId="165"/>
          <ac:grpSpMkLst>
            <pc:docMk/>
            <pc:sldMk cId="0" sldId="256"/>
            <ac:grpSpMk id="155" creationId="{C5AEC296-9E39-4EAA-A872-09B259C2ADC3}"/>
          </ac:grpSpMkLst>
        </pc:grpChg>
        <pc:grpChg chg="del mod topLvl">
          <ac:chgData name="Yuanyue Li" userId="62878614061aa2c9" providerId="LiveId" clId="{7DB8791C-A0E1-4A83-8890-2D90E2574753}" dt="2022-06-02T03:10:41.268" v="8954" actId="165"/>
          <ac:grpSpMkLst>
            <pc:docMk/>
            <pc:sldMk cId="0" sldId="256"/>
            <ac:grpSpMk id="160" creationId="{6B58D9E3-597F-4D9B-B15D-F95F0A16B43B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63" creationId="{E86478F7-BDD7-45DE-8F07-34A41D9CF441}"/>
          </ac:grpSpMkLst>
        </pc:grpChg>
        <pc:grpChg chg="add del mod">
          <ac:chgData name="Yuanyue Li" userId="62878614061aa2c9" providerId="LiveId" clId="{7DB8791C-A0E1-4A83-8890-2D90E2574753}" dt="2022-06-01T18:01:17.139" v="7093" actId="165"/>
          <ac:grpSpMkLst>
            <pc:docMk/>
            <pc:sldMk cId="0" sldId="256"/>
            <ac:grpSpMk id="206" creationId="{56991D30-C672-4DB4-BA6C-19F36DA3916B}"/>
          </ac:grpSpMkLst>
        </pc:grpChg>
        <pc:grpChg chg="add del mod topLvl">
          <ac:chgData name="Yuanyue Li" userId="62878614061aa2c9" providerId="LiveId" clId="{7DB8791C-A0E1-4A83-8890-2D90E2574753}" dt="2022-05-31T21:03:00.986" v="2681" actId="478"/>
          <ac:grpSpMkLst>
            <pc:docMk/>
            <pc:sldMk cId="0" sldId="256"/>
            <ac:grpSpMk id="215" creationId="{427B8E89-43BB-44BB-8B0F-39FAB36F880B}"/>
          </ac:grpSpMkLst>
        </pc:grpChg>
        <pc:grpChg chg="add del mod">
          <ac:chgData name="Yuanyue Li" userId="62878614061aa2c9" providerId="LiveId" clId="{7DB8791C-A0E1-4A83-8890-2D90E2574753}" dt="2022-05-31T20:52:05.414" v="2364" actId="165"/>
          <ac:grpSpMkLst>
            <pc:docMk/>
            <pc:sldMk cId="0" sldId="256"/>
            <ac:grpSpMk id="220" creationId="{C9C48953-4ECE-4830-9834-D47AF822E842}"/>
          </ac:grpSpMkLst>
        </pc:grpChg>
        <pc:grpChg chg="add del mod">
          <ac:chgData name="Yuanyue Li" userId="62878614061aa2c9" providerId="LiveId" clId="{7DB8791C-A0E1-4A83-8890-2D90E2574753}" dt="2022-06-01T18:05:01.667" v="7154" actId="165"/>
          <ac:grpSpMkLst>
            <pc:docMk/>
            <pc:sldMk cId="0" sldId="256"/>
            <ac:grpSpMk id="228" creationId="{FFBF47D9-F518-4BEC-AFE8-8F8F9A5280B1}"/>
          </ac:grpSpMkLst>
        </pc:grpChg>
        <pc:grpChg chg="add del mod">
          <ac:chgData name="Yuanyue Li" userId="62878614061aa2c9" providerId="LiveId" clId="{7DB8791C-A0E1-4A83-8890-2D90E2574753}" dt="2022-05-31T20:54:58.120" v="2414" actId="165"/>
          <ac:grpSpMkLst>
            <pc:docMk/>
            <pc:sldMk cId="0" sldId="256"/>
            <ac:grpSpMk id="264" creationId="{08AC9336-38E6-46BB-A056-AC2987E8E2C0}"/>
          </ac:grpSpMkLst>
        </pc:grpChg>
        <pc:grpChg chg="del mod topLvl">
          <ac:chgData name="Yuanyue Li" userId="62878614061aa2c9" providerId="LiveId" clId="{7DB8791C-A0E1-4A83-8890-2D90E2574753}" dt="2022-06-02T00:09:52.526" v="8875" actId="478"/>
          <ac:grpSpMkLst>
            <pc:docMk/>
            <pc:sldMk cId="0" sldId="256"/>
            <ac:grpSpMk id="268" creationId="{0343B0E5-D1A9-4B80-A86E-FC4469822DD5}"/>
          </ac:grpSpMkLst>
        </pc:grpChg>
        <pc:grpChg chg="mod">
          <ac:chgData name="Yuanyue Li" userId="62878614061aa2c9" providerId="LiveId" clId="{7DB8791C-A0E1-4A83-8890-2D90E2574753}" dt="2022-06-01T23:56:08.563" v="8682" actId="165"/>
          <ac:grpSpMkLst>
            <pc:docMk/>
            <pc:sldMk cId="0" sldId="256"/>
            <ac:grpSpMk id="272" creationId="{56856F54-4DA6-4796-9073-222DB05E385D}"/>
          </ac:grpSpMkLst>
        </pc:grpChg>
        <pc:grpChg chg="mod">
          <ac:chgData name="Yuanyue Li" userId="62878614061aa2c9" providerId="LiveId" clId="{7DB8791C-A0E1-4A83-8890-2D90E2574753}" dt="2022-06-01T23:56:08.563" v="8682" actId="165"/>
          <ac:grpSpMkLst>
            <pc:docMk/>
            <pc:sldMk cId="0" sldId="256"/>
            <ac:grpSpMk id="273" creationId="{32562A97-0C32-4A33-A3CB-1578B4531CD3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279" creationId="{C8146AD9-6B56-4B28-9E9C-EF8DD66CFFBA}"/>
          </ac:grpSpMkLst>
        </pc:grpChg>
        <pc:grpChg chg="add del mod">
          <ac:chgData name="Yuanyue Li" userId="62878614061aa2c9" providerId="LiveId" clId="{7DB8791C-A0E1-4A83-8890-2D90E2574753}" dt="2022-05-31T21:00:01.285" v="2545" actId="165"/>
          <ac:grpSpMkLst>
            <pc:docMk/>
            <pc:sldMk cId="0" sldId="256"/>
            <ac:grpSpMk id="293" creationId="{B330E0A2-B1DF-4F3C-BF48-F4FAA5839987}"/>
          </ac:grpSpMkLst>
        </pc:grpChg>
        <pc:grpChg chg="del mod topLvl">
          <ac:chgData name="Yuanyue Li" userId="62878614061aa2c9" providerId="LiveId" clId="{7DB8791C-A0E1-4A83-8890-2D90E2574753}" dt="2022-05-31T21:00:06.277" v="2548" actId="165"/>
          <ac:grpSpMkLst>
            <pc:docMk/>
            <pc:sldMk cId="0" sldId="256"/>
            <ac:grpSpMk id="294" creationId="{C8B81B8A-C3F4-4DCD-802F-ECCE268F2D08}"/>
          </ac:grpSpMkLst>
        </pc:grpChg>
        <pc:grpChg chg="add del mod ord">
          <ac:chgData name="Yuanyue Li" userId="62878614061aa2c9" providerId="LiveId" clId="{7DB8791C-A0E1-4A83-8890-2D90E2574753}" dt="2022-05-31T21:02:26.049" v="2664" actId="478"/>
          <ac:grpSpMkLst>
            <pc:docMk/>
            <pc:sldMk cId="0" sldId="256"/>
            <ac:grpSpMk id="306" creationId="{630B9445-9FD2-4C3E-A6E0-E483C6AD4F07}"/>
          </ac:grpSpMkLst>
        </pc:grpChg>
        <pc:grpChg chg="add del mod">
          <ac:chgData name="Yuanyue Li" userId="62878614061aa2c9" providerId="LiveId" clId="{7DB8791C-A0E1-4A83-8890-2D90E2574753}" dt="2022-05-31T21:02:38.783" v="2670" actId="478"/>
          <ac:grpSpMkLst>
            <pc:docMk/>
            <pc:sldMk cId="0" sldId="256"/>
            <ac:grpSpMk id="313" creationId="{B21C7025-087E-4586-9241-4625916A01B7}"/>
          </ac:grpSpMkLst>
        </pc:grpChg>
        <pc:grpChg chg="mod ord topLvl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314" creationId="{25C46562-BFA7-4C8B-8988-757CDC3A5483}"/>
          </ac:grpSpMkLst>
        </pc:grpChg>
        <pc:grpChg chg="add mod or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321" creationId="{F24EA237-511E-4B86-B114-AD35358F63FF}"/>
          </ac:grpSpMkLst>
        </pc:grpChg>
        <pc:grpChg chg="add del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326" creationId="{5F4AE164-0690-467D-8077-7FE8FDF0DB9C}"/>
          </ac:grpSpMkLst>
        </pc:grpChg>
        <pc:grpChg chg="add del mod">
          <ac:chgData name="Yuanyue Li" userId="62878614061aa2c9" providerId="LiveId" clId="{7DB8791C-A0E1-4A83-8890-2D90E2574753}" dt="2022-06-01T18:25:57.880" v="7393" actId="165"/>
          <ac:grpSpMkLst>
            <pc:docMk/>
            <pc:sldMk cId="0" sldId="256"/>
            <ac:grpSpMk id="347" creationId="{DD183DCC-C1E6-4A79-BD7A-D78B116390FA}"/>
          </ac:grpSpMkLst>
        </pc:grpChg>
        <pc:grpChg chg="add del mod">
          <ac:chgData name="Yuanyue Li" userId="62878614061aa2c9" providerId="LiveId" clId="{7DB8791C-A0E1-4A83-8890-2D90E2574753}" dt="2022-05-31T22:52:05.250" v="2928" actId="478"/>
          <ac:grpSpMkLst>
            <pc:docMk/>
            <pc:sldMk cId="0" sldId="256"/>
            <ac:grpSpMk id="349" creationId="{8EA3968F-8BCF-4840-8CD2-9B1B54772BA6}"/>
          </ac:grpSpMkLst>
        </pc:grpChg>
        <pc:grpChg chg="add del mod">
          <ac:chgData name="Yuanyue Li" userId="62878614061aa2c9" providerId="LiveId" clId="{7DB8791C-A0E1-4A83-8890-2D90E2574753}" dt="2022-06-01T18:27:47.052" v="7425" actId="165"/>
          <ac:grpSpMkLst>
            <pc:docMk/>
            <pc:sldMk cId="0" sldId="256"/>
            <ac:grpSpMk id="350" creationId="{C8CF2EE7-D325-483C-8AF3-457A0AB7E198}"/>
          </ac:grpSpMkLst>
        </pc:grpChg>
        <pc:grpChg chg="del mod topLvl">
          <ac:chgData name="Yuanyue Li" userId="62878614061aa2c9" providerId="LiveId" clId="{7DB8791C-A0E1-4A83-8890-2D90E2574753}" dt="2022-05-31T22:52:37.541" v="2966" actId="165"/>
          <ac:grpSpMkLst>
            <pc:docMk/>
            <pc:sldMk cId="0" sldId="256"/>
            <ac:grpSpMk id="350" creationId="{F027F807-2156-4784-B805-CC3468D0766D}"/>
          </ac:grpSpMkLst>
        </pc:grpChg>
        <pc:grpChg chg="add del mod">
          <ac:chgData name="Yuanyue Li" userId="62878614061aa2c9" providerId="LiveId" clId="{7DB8791C-A0E1-4A83-8890-2D90E2574753}" dt="2022-06-01T18:27:47.052" v="7425" actId="165"/>
          <ac:grpSpMkLst>
            <pc:docMk/>
            <pc:sldMk cId="0" sldId="256"/>
            <ac:grpSpMk id="353" creationId="{B1B9ADA3-67AD-40FC-96A8-6111BEE2FC70}"/>
          </ac:grpSpMkLst>
        </pc:grpChg>
        <pc:grpChg chg="add del mod">
          <ac:chgData name="Yuanyue Li" userId="62878614061aa2c9" providerId="LiveId" clId="{7DB8791C-A0E1-4A83-8890-2D90E2574753}" dt="2022-06-01T23:43:46.159" v="8274" actId="165"/>
          <ac:grpSpMkLst>
            <pc:docMk/>
            <pc:sldMk cId="0" sldId="256"/>
            <ac:grpSpMk id="362" creationId="{50736171-1494-4BE6-9AFF-507EC1BA5875}"/>
          </ac:grpSpMkLst>
        </pc:grpChg>
        <pc:grpChg chg="add del mod">
          <ac:chgData name="Yuanyue Li" userId="62878614061aa2c9" providerId="LiveId" clId="{7DB8791C-A0E1-4A83-8890-2D90E2574753}" dt="2022-06-02T05:11:30.344" v="9575" actId="165"/>
          <ac:grpSpMkLst>
            <pc:docMk/>
            <pc:sldMk cId="0" sldId="256"/>
            <ac:grpSpMk id="388" creationId="{C60D768E-E6A3-4957-B9CD-140D7EF5E25A}"/>
          </ac:grpSpMkLst>
        </pc:grpChg>
        <pc:grpChg chg="add del mod">
          <ac:chgData name="Yuanyue Li" userId="62878614061aa2c9" providerId="LiveId" clId="{7DB8791C-A0E1-4A83-8890-2D90E2574753}" dt="2022-06-01T23:44:31.183" v="8280" actId="165"/>
          <ac:grpSpMkLst>
            <pc:docMk/>
            <pc:sldMk cId="0" sldId="256"/>
            <ac:grpSpMk id="410" creationId="{ADB10EB9-DA0A-469E-943E-AA3856C9D431}"/>
          </ac:grpSpMkLst>
        </pc:grpChg>
        <pc:grpChg chg="del mod topLvl">
          <ac:chgData name="Yuanyue Li" userId="62878614061aa2c9" providerId="LiveId" clId="{7DB8791C-A0E1-4A83-8890-2D90E2574753}" dt="2022-06-02T05:14:16.323" v="9619" actId="478"/>
          <ac:grpSpMkLst>
            <pc:docMk/>
            <pc:sldMk cId="0" sldId="256"/>
            <ac:grpSpMk id="444" creationId="{B4FD7E73-4AD6-4902-BBC6-CB3EC2169175}"/>
          </ac:grpSpMkLst>
        </pc:grpChg>
        <pc:grpChg chg="add del mod">
          <ac:chgData name="Yuanyue Li" userId="62878614061aa2c9" providerId="LiveId" clId="{7DB8791C-A0E1-4A83-8890-2D90E2574753}" dt="2022-06-01T23:46:47.063" v="8317" actId="165"/>
          <ac:grpSpMkLst>
            <pc:docMk/>
            <pc:sldMk cId="0" sldId="256"/>
            <ac:grpSpMk id="450" creationId="{58F573D6-672D-4FA6-891C-B0D72A56CE40}"/>
          </ac:grpSpMkLst>
        </pc:grpChg>
        <pc:grpChg chg="del mod topLvl">
          <ac:chgData name="Yuanyue Li" userId="62878614061aa2c9" providerId="LiveId" clId="{7DB8791C-A0E1-4A83-8890-2D90E2574753}" dt="2022-06-01T23:46:49.424" v="8318" actId="478"/>
          <ac:grpSpMkLst>
            <pc:docMk/>
            <pc:sldMk cId="0" sldId="256"/>
            <ac:grpSpMk id="453" creationId="{F5FF60DB-06ED-4ADE-AB35-61834C160D02}"/>
          </ac:grpSpMkLst>
        </pc:grpChg>
        <pc:grpChg chg="mod">
          <ac:chgData name="Yuanyue Li" userId="62878614061aa2c9" providerId="LiveId" clId="{7DB8791C-A0E1-4A83-8890-2D90E2574753}" dt="2022-06-01T23:46:47.063" v="8317" actId="165"/>
          <ac:grpSpMkLst>
            <pc:docMk/>
            <pc:sldMk cId="0" sldId="256"/>
            <ac:grpSpMk id="455" creationId="{8CC6C87B-A0B3-4E07-B0F7-926A502CC485}"/>
          </ac:grpSpMkLst>
        </pc:grpChg>
        <pc:grpChg chg="mod">
          <ac:chgData name="Yuanyue Li" userId="62878614061aa2c9" providerId="LiveId" clId="{7DB8791C-A0E1-4A83-8890-2D90E2574753}" dt="2022-06-01T23:46:47.063" v="8317" actId="165"/>
          <ac:grpSpMkLst>
            <pc:docMk/>
            <pc:sldMk cId="0" sldId="256"/>
            <ac:grpSpMk id="456" creationId="{409B6CC4-0E9C-4440-9D19-B171279C0BB7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470" creationId="{B1F0E5CC-4683-44E1-ABB6-FB22355263E7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479" creationId="{707601B0-0D92-4E1F-9D5A-B50437CEA948}"/>
          </ac:grpSpMkLst>
        </pc:grpChg>
        <pc:grpChg chg="mod">
          <ac:chgData name="Yuanyue Li" userId="62878614061aa2c9" providerId="LiveId" clId="{7DB8791C-A0E1-4A83-8890-2D90E2574753}" dt="2022-06-02T01:39:07.772" v="8907" actId="27803"/>
          <ac:grpSpMkLst>
            <pc:docMk/>
            <pc:sldMk cId="0" sldId="256"/>
            <ac:grpSpMk id="488" creationId="{6357CE68-AE5A-4391-873B-3C69C081989D}"/>
          </ac:grpSpMkLst>
        </pc:grpChg>
        <pc:grpChg chg="del mod">
          <ac:chgData name="Yuanyue Li" userId="62878614061aa2c9" providerId="LiveId" clId="{7DB8791C-A0E1-4A83-8890-2D90E2574753}" dt="2022-06-02T01:39:17.897" v="8909" actId="165"/>
          <ac:grpSpMkLst>
            <pc:docMk/>
            <pc:sldMk cId="0" sldId="256"/>
            <ac:grpSpMk id="494" creationId="{6390318B-6C35-48ED-A509-DA98C91F2DF3}"/>
          </ac:grpSpMkLst>
        </pc:grpChg>
        <pc:grpChg chg="del mod">
          <ac:chgData name="Yuanyue Li" userId="62878614061aa2c9" providerId="LiveId" clId="{7DB8791C-A0E1-4A83-8890-2D90E2574753}" dt="2022-06-02T05:10:27.856" v="9558" actId="165"/>
          <ac:grpSpMkLst>
            <pc:docMk/>
            <pc:sldMk cId="0" sldId="256"/>
            <ac:grpSpMk id="496" creationId="{7A05FE08-E25A-4358-A654-5C68F5D2249F}"/>
          </ac:grpSpMkLst>
        </pc:grpChg>
        <pc:grpChg chg="mod">
          <ac:chgData name="Yuanyue Li" userId="62878614061aa2c9" providerId="LiveId" clId="{7DB8791C-A0E1-4A83-8890-2D90E2574753}" dt="2022-06-02T01:40:40.448" v="8917" actId="164"/>
          <ac:grpSpMkLst>
            <pc:docMk/>
            <pc:sldMk cId="0" sldId="256"/>
            <ac:grpSpMk id="509" creationId="{395D69C4-7780-4C64-B28A-B9C04BE62A86}"/>
          </ac:grpSpMkLst>
        </pc:grpChg>
        <pc:grpChg chg="add mod">
          <ac:chgData name="Yuanyue Li" userId="62878614061aa2c9" providerId="LiveId" clId="{7DB8791C-A0E1-4A83-8890-2D90E2574753}" dt="2022-06-02T05:13:07.364" v="9598" actId="164"/>
          <ac:grpSpMkLst>
            <pc:docMk/>
            <pc:sldMk cId="0" sldId="256"/>
            <ac:grpSpMk id="512" creationId="{27645CA8-283C-47E3-81F4-2C38FE2DD0FD}"/>
          </ac:grpSpMkLst>
        </pc:grpChg>
        <pc:grpChg chg="add del mod">
          <ac:chgData name="Yuanyue Li" userId="62878614061aa2c9" providerId="LiveId" clId="{7DB8791C-A0E1-4A83-8890-2D90E2574753}" dt="2022-05-31T21:03:31.812" v="2713" actId="478"/>
          <ac:grpSpMkLst>
            <pc:docMk/>
            <pc:sldMk cId="0" sldId="256"/>
            <ac:grpSpMk id="1408" creationId="{AD5D43E4-9116-449E-B4DE-F75A98C75AB4}"/>
          </ac:grpSpMkLst>
        </pc:grpChg>
        <pc:grpChg chg="del mod topLvl">
          <ac:chgData name="Yuanyue Li" userId="62878614061aa2c9" providerId="LiveId" clId="{7DB8791C-A0E1-4A83-8890-2D90E2574753}" dt="2022-06-02T03:10:24.594" v="8948" actId="165"/>
          <ac:grpSpMkLst>
            <pc:docMk/>
            <pc:sldMk cId="0" sldId="256"/>
            <ac:grpSpMk id="1411" creationId="{C4676C6E-E222-4DA0-9FB4-8FF9D46B890A}"/>
          </ac:grpSpMkLst>
        </pc:grpChg>
        <pc:grpChg chg="del mod">
          <ac:chgData name="Yuanyue Li" userId="62878614061aa2c9" providerId="LiveId" clId="{7DB8791C-A0E1-4A83-8890-2D90E2574753}" dt="2022-05-31T20:49:20.627" v="2227" actId="165"/>
          <ac:grpSpMkLst>
            <pc:docMk/>
            <pc:sldMk cId="0" sldId="256"/>
            <ac:grpSpMk id="1413" creationId="{EDC6C627-237A-4E8D-B073-4BED568753C6}"/>
          </ac:grpSpMkLst>
        </pc:grpChg>
        <pc:grpChg chg="del mod">
          <ac:chgData name="Yuanyue Li" userId="62878614061aa2c9" providerId="LiveId" clId="{7DB8791C-A0E1-4A83-8890-2D90E2574753}" dt="2022-06-02T05:10:27.856" v="9558" actId="165"/>
          <ac:grpSpMkLst>
            <pc:docMk/>
            <pc:sldMk cId="0" sldId="256"/>
            <ac:grpSpMk id="1415" creationId="{A7EA256B-A00D-4613-9D63-3CF887B4F55A}"/>
          </ac:grpSpMkLst>
        </pc:grpChg>
        <pc:grpChg chg="add mod topLvl">
          <ac:chgData name="Yuanyue Li" userId="62878614061aa2c9" providerId="LiveId" clId="{7DB8791C-A0E1-4A83-8890-2D90E2574753}" dt="2022-06-01T23:46:41.597" v="8315" actId="165"/>
          <ac:grpSpMkLst>
            <pc:docMk/>
            <pc:sldMk cId="0" sldId="256"/>
            <ac:grpSpMk id="1418" creationId="{F804F4CC-8D5E-4673-8533-2D075780ECB7}"/>
          </ac:grpSpMkLst>
        </pc:grpChg>
        <pc:grpChg chg="add mod topLvl">
          <ac:chgData name="Yuanyue Li" userId="62878614061aa2c9" providerId="LiveId" clId="{7DB8791C-A0E1-4A83-8890-2D90E2574753}" dt="2022-06-01T23:46:41.597" v="8315" actId="165"/>
          <ac:grpSpMkLst>
            <pc:docMk/>
            <pc:sldMk cId="0" sldId="256"/>
            <ac:grpSpMk id="1419" creationId="{F2FA1374-A541-4228-A2A3-1D9D98D23C53}"/>
          </ac:grpSpMkLst>
        </pc:grpChg>
        <pc:grpChg chg="add del mod topLvl">
          <ac:chgData name="Yuanyue Li" userId="62878614061aa2c9" providerId="LiveId" clId="{7DB8791C-A0E1-4A83-8890-2D90E2574753}" dt="2022-05-31T20:50:18.722" v="2244" actId="165"/>
          <ac:grpSpMkLst>
            <pc:docMk/>
            <pc:sldMk cId="0" sldId="256"/>
            <ac:grpSpMk id="1420" creationId="{7CA960D4-190A-40B5-B1F7-6B09B1803D0E}"/>
          </ac:grpSpMkLst>
        </pc:grpChg>
        <pc:grpChg chg="add del mod">
          <ac:chgData name="Yuanyue Li" userId="62878614061aa2c9" providerId="LiveId" clId="{7DB8791C-A0E1-4A83-8890-2D90E2574753}" dt="2022-05-31T20:50:17.673" v="2243" actId="165"/>
          <ac:grpSpMkLst>
            <pc:docMk/>
            <pc:sldMk cId="0" sldId="256"/>
            <ac:grpSpMk id="1421" creationId="{C8597F03-1C35-4762-9323-F7F942162A8A}"/>
          </ac:grpSpMkLst>
        </pc:grpChg>
        <pc:grpChg chg="add del mod topLvl">
          <ac:chgData name="Yuanyue Li" userId="62878614061aa2c9" providerId="LiveId" clId="{7DB8791C-A0E1-4A83-8890-2D90E2574753}" dt="2022-06-01T23:46:44.576" v="8316" actId="478"/>
          <ac:grpSpMkLst>
            <pc:docMk/>
            <pc:sldMk cId="0" sldId="256"/>
            <ac:grpSpMk id="1422" creationId="{31E30F4E-9F36-4975-B967-08B77EF19A46}"/>
          </ac:grpSpMkLst>
        </pc:grpChg>
        <pc:grpChg chg="add mod">
          <ac:chgData name="Yuanyue Li" userId="62878614061aa2c9" providerId="LiveId" clId="{7DB8791C-A0E1-4A83-8890-2D90E2574753}" dt="2022-06-02T05:13:47.690" v="9616" actId="1038"/>
          <ac:grpSpMkLst>
            <pc:docMk/>
            <pc:sldMk cId="0" sldId="256"/>
            <ac:grpSpMk id="1422" creationId="{6076790B-0665-4D1C-8B66-F1D2B27DF230}"/>
          </ac:grpSpMkLst>
        </pc:grpChg>
        <pc:grpChg chg="add del mod">
          <ac:chgData name="Yuanyue Li" userId="62878614061aa2c9" providerId="LiveId" clId="{7DB8791C-A0E1-4A83-8890-2D90E2574753}" dt="2022-06-02T05:13:57.622" v="9618" actId="478"/>
          <ac:grpSpMkLst>
            <pc:docMk/>
            <pc:sldMk cId="0" sldId="256"/>
            <ac:grpSpMk id="1423" creationId="{479EE721-ACB7-489F-B12E-98ACAC6D0E47}"/>
          </ac:grpSpMkLst>
        </pc:grpChg>
        <pc:grpChg chg="del mod topLvl">
          <ac:chgData name="Yuanyue Li" userId="62878614061aa2c9" providerId="LiveId" clId="{7DB8791C-A0E1-4A83-8890-2D90E2574753}" dt="2022-06-02T03:10:24.594" v="8948" actId="165"/>
          <ac:grpSpMkLst>
            <pc:docMk/>
            <pc:sldMk cId="0" sldId="256"/>
            <ac:grpSpMk id="1423" creationId="{5B0ACDA2-8D8E-4B86-B998-34867AC3B97D}"/>
          </ac:grpSpMkLst>
        </pc:grpChg>
        <pc:grpChg chg="add del mod">
          <ac:chgData name="Yuanyue Li" userId="62878614061aa2c9" providerId="LiveId" clId="{7DB8791C-A0E1-4A83-8890-2D90E2574753}" dt="2022-05-31T20:52:52.853" v="2381" actId="165"/>
          <ac:grpSpMkLst>
            <pc:docMk/>
            <pc:sldMk cId="0" sldId="256"/>
            <ac:grpSpMk id="1423" creationId="{E4D7573E-E551-44E9-B837-4DF8B86EA3B8}"/>
          </ac:grpSpMkLst>
        </pc:grpChg>
        <pc:grpChg chg="add del mod">
          <ac:chgData name="Yuanyue Li" userId="62878614061aa2c9" providerId="LiveId" clId="{7DB8791C-A0E1-4A83-8890-2D90E2574753}" dt="2022-05-31T20:52:54.652" v="2382" actId="165"/>
          <ac:grpSpMkLst>
            <pc:docMk/>
            <pc:sldMk cId="0" sldId="256"/>
            <ac:grpSpMk id="1424" creationId="{14606075-8A9A-48DE-9F76-D8514166F03E}"/>
          </ac:grpSpMkLst>
        </pc:grpChg>
        <pc:grpChg chg="add del mod">
          <ac:chgData name="Yuanyue Li" userId="62878614061aa2c9" providerId="LiveId" clId="{7DB8791C-A0E1-4A83-8890-2D90E2574753}" dt="2022-06-01T23:46:41.597" v="8315" actId="165"/>
          <ac:grpSpMkLst>
            <pc:docMk/>
            <pc:sldMk cId="0" sldId="256"/>
            <ac:grpSpMk id="1425" creationId="{F72CACBA-6E49-4BC8-82B8-67F055B2D3BB}"/>
          </ac:grpSpMkLst>
        </pc:grpChg>
        <pc:grpChg chg="add del mod topLvl">
          <ac:chgData name="Yuanyue Li" userId="62878614061aa2c9" providerId="LiveId" clId="{7DB8791C-A0E1-4A83-8890-2D90E2574753}" dt="2022-06-01T23:56:08.563" v="8682" actId="165"/>
          <ac:grpSpMkLst>
            <pc:docMk/>
            <pc:sldMk cId="0" sldId="256"/>
            <ac:grpSpMk id="1426" creationId="{CCF4F1D6-4122-46F9-9688-D724536F9ED0}"/>
          </ac:grpSpMkLst>
        </pc:grpChg>
        <pc:grpChg chg="add del mod">
          <ac:chgData name="Yuanyue Li" userId="62878614061aa2c9" providerId="LiveId" clId="{7DB8791C-A0E1-4A83-8890-2D90E2574753}" dt="2022-05-31T20:57:44.741" v="2459" actId="478"/>
          <ac:grpSpMkLst>
            <pc:docMk/>
            <pc:sldMk cId="0" sldId="256"/>
            <ac:grpSpMk id="1427" creationId="{C1D62DC3-BC2E-474D-BF91-D58CF89B7355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428" creationId="{16FC2402-5E52-42E4-9EAB-E68BE0564888}"/>
          </ac:grpSpMkLst>
        </pc:grpChg>
        <pc:grpChg chg="add mod topLvl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429" creationId="{855A6754-34EE-43CE-9ED4-C2955DBEDF52}"/>
          </ac:grpSpMkLst>
        </pc:grpChg>
        <pc:grpChg chg="add mod topLvl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430" creationId="{78A1C75F-D22E-4963-905D-70586B062F26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432" creationId="{8EDE5FCF-AC72-4C78-923A-A468E30A1AA6}"/>
          </ac:grpSpMkLst>
        </pc:grpChg>
        <pc:grpChg chg="add del mod">
          <ac:chgData name="Yuanyue Li" userId="62878614061aa2c9" providerId="LiveId" clId="{7DB8791C-A0E1-4A83-8890-2D90E2574753}" dt="2022-05-31T21:02:43.219" v="2671" actId="165"/>
          <ac:grpSpMkLst>
            <pc:docMk/>
            <pc:sldMk cId="0" sldId="256"/>
            <ac:grpSpMk id="1433" creationId="{F473EF24-7B97-4081-A63D-779BF76BBBDF}"/>
          </ac:grpSpMkLst>
        </pc:grpChg>
        <pc:grpChg chg="del mod">
          <ac:chgData name="Yuanyue Li" userId="62878614061aa2c9" providerId="LiveId" clId="{7DB8791C-A0E1-4A83-8890-2D90E2574753}" dt="2022-06-02T03:10:24.594" v="8948" actId="165"/>
          <ac:grpSpMkLst>
            <pc:docMk/>
            <pc:sldMk cId="0" sldId="256"/>
            <ac:grpSpMk id="1436" creationId="{25B397B8-1B89-4E62-898B-CA8A00856A6B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439" creationId="{E7CCE702-4D7B-45C0-8D9B-BB84898162B8}"/>
          </ac:grpSpMkLst>
        </pc:grpChg>
        <pc:grpChg chg="add del mod">
          <ac:chgData name="Yuanyue Li" userId="62878614061aa2c9" providerId="LiveId" clId="{7DB8791C-A0E1-4A83-8890-2D90E2574753}" dt="2022-06-01T18:06:13.980" v="7171" actId="165"/>
          <ac:grpSpMkLst>
            <pc:docMk/>
            <pc:sldMk cId="0" sldId="256"/>
            <ac:grpSpMk id="1443" creationId="{F75DD8B1-F6F2-45E3-BAAB-B005CCA9029B}"/>
          </ac:grpSpMkLst>
        </pc:grpChg>
        <pc:grpChg chg="add del mod">
          <ac:chgData name="Yuanyue Li" userId="62878614061aa2c9" providerId="LiveId" clId="{7DB8791C-A0E1-4A83-8890-2D90E2574753}" dt="2022-05-31T21:07:30.753" v="2817" actId="165"/>
          <ac:grpSpMkLst>
            <pc:docMk/>
            <pc:sldMk cId="0" sldId="256"/>
            <ac:grpSpMk id="1444" creationId="{FDC698BF-8D49-455A-9440-812BDDE0C69C}"/>
          </ac:grpSpMkLst>
        </pc:grpChg>
        <pc:grpChg chg="add mod">
          <ac:chgData name="Yuanyue Li" userId="62878614061aa2c9" providerId="LiveId" clId="{7DB8791C-A0E1-4A83-8890-2D90E2574753}" dt="2022-06-02T04:40:14.868" v="9477" actId="1036"/>
          <ac:grpSpMkLst>
            <pc:docMk/>
            <pc:sldMk cId="0" sldId="256"/>
            <ac:grpSpMk id="1445" creationId="{FF9F8ADC-1D24-46BA-8399-B30AA8026306}"/>
          </ac:grpSpMkLst>
        </pc:grpChg>
        <pc:grpChg chg="add del mod">
          <ac:chgData name="Yuanyue Li" userId="62878614061aa2c9" providerId="LiveId" clId="{7DB8791C-A0E1-4A83-8890-2D90E2574753}" dt="2022-06-01T09:38:52.295" v="7077" actId="165"/>
          <ac:grpSpMkLst>
            <pc:docMk/>
            <pc:sldMk cId="0" sldId="256"/>
            <ac:grpSpMk id="1448" creationId="{83E6CE3B-1A66-41FB-A639-0E837EB93B00}"/>
          </ac:grpSpMkLst>
        </pc:grpChg>
        <pc:grpChg chg="del mod">
          <ac:chgData name="Yuanyue Li" userId="62878614061aa2c9" providerId="LiveId" clId="{7DB8791C-A0E1-4A83-8890-2D90E2574753}" dt="2022-06-02T03:10:24.594" v="8948" actId="165"/>
          <ac:grpSpMkLst>
            <pc:docMk/>
            <pc:sldMk cId="0" sldId="256"/>
            <ac:grpSpMk id="1454" creationId="{74E5A39B-E549-4C70-A968-CB50C1EFF49C}"/>
          </ac:grpSpMkLst>
        </pc:grpChg>
        <pc:grpChg chg="add del mod">
          <ac:chgData name="Yuanyue Li" userId="62878614061aa2c9" providerId="LiveId" clId="{7DB8791C-A0E1-4A83-8890-2D90E2574753}" dt="2022-05-31T23:37:23.779" v="3014" actId="165"/>
          <ac:grpSpMkLst>
            <pc:docMk/>
            <pc:sldMk cId="0" sldId="256"/>
            <ac:grpSpMk id="1455" creationId="{BD8CD45E-C720-49C7-A619-A2630CB8F456}"/>
          </ac:grpSpMkLst>
        </pc:grpChg>
        <pc:grpChg chg="del mod">
          <ac:chgData name="Yuanyue Li" userId="62878614061aa2c9" providerId="LiveId" clId="{7DB8791C-A0E1-4A83-8890-2D90E2574753}" dt="2022-06-02T03:10:36.407" v="8952" actId="27803"/>
          <ac:grpSpMkLst>
            <pc:docMk/>
            <pc:sldMk cId="0" sldId="256"/>
            <ac:grpSpMk id="1457" creationId="{4DBFCEB3-2614-4A24-8C09-B0E5DF56CD56}"/>
          </ac:grpSpMkLst>
        </pc:grpChg>
        <pc:grpChg chg="add del mod topLvl">
          <ac:chgData name="Yuanyue Li" userId="62878614061aa2c9" providerId="LiveId" clId="{7DB8791C-A0E1-4A83-8890-2D90E2574753}" dt="2022-06-02T03:16:47.285" v="9082" actId="165"/>
          <ac:grpSpMkLst>
            <pc:docMk/>
            <pc:sldMk cId="0" sldId="256"/>
            <ac:grpSpMk id="1459" creationId="{3FAAE0CA-686C-415D-B44C-9707474C28AC}"/>
          </ac:grpSpMkLst>
        </pc:grpChg>
        <pc:grpChg chg="add del mod topLvl">
          <ac:chgData name="Yuanyue Li" userId="62878614061aa2c9" providerId="LiveId" clId="{7DB8791C-A0E1-4A83-8890-2D90E2574753}" dt="2022-06-02T03:16:11.350" v="9071" actId="165"/>
          <ac:grpSpMkLst>
            <pc:docMk/>
            <pc:sldMk cId="0" sldId="256"/>
            <ac:grpSpMk id="1460" creationId="{B05409A0-59A8-4AE3-A7DA-E935DBC60BB4}"/>
          </ac:grpSpMkLst>
        </pc:grpChg>
        <pc:grpChg chg="add del mod ord">
          <ac:chgData name="Yuanyue Li" userId="62878614061aa2c9" providerId="LiveId" clId="{7DB8791C-A0E1-4A83-8890-2D90E2574753}" dt="2022-06-02T03:16:10.248" v="9070" actId="165"/>
          <ac:grpSpMkLst>
            <pc:docMk/>
            <pc:sldMk cId="0" sldId="256"/>
            <ac:grpSpMk id="1461" creationId="{2B9B9229-A727-490D-9A0A-4BF73D4F1AA8}"/>
          </ac:grpSpMkLst>
        </pc:grpChg>
        <pc:grpChg chg="del mod">
          <ac:chgData name="Yuanyue Li" userId="62878614061aa2c9" providerId="LiveId" clId="{7DB8791C-A0E1-4A83-8890-2D90E2574753}" dt="2022-06-02T03:10:36.995" v="8953" actId="165"/>
          <ac:grpSpMkLst>
            <pc:docMk/>
            <pc:sldMk cId="0" sldId="256"/>
            <ac:grpSpMk id="1462" creationId="{48997E5E-8AED-4653-9F15-D79A9ECAD888}"/>
          </ac:grpSpMkLst>
        </pc:grpChg>
        <pc:grpChg chg="add mod">
          <ac:chgData name="Yuanyue Li" userId="62878614061aa2c9" providerId="LiveId" clId="{7DB8791C-A0E1-4A83-8890-2D90E2574753}" dt="2022-05-31T23:41:29.417" v="3066" actId="164"/>
          <ac:grpSpMkLst>
            <pc:docMk/>
            <pc:sldMk cId="0" sldId="256"/>
            <ac:grpSpMk id="1462" creationId="{947DCBA0-7640-4045-B634-E7A106AD9E3C}"/>
          </ac:grpSpMkLst>
        </pc:grpChg>
        <pc:grpChg chg="add del mod ord topLvl">
          <ac:chgData name="Yuanyue Li" userId="62878614061aa2c9" providerId="LiveId" clId="{7DB8791C-A0E1-4A83-8890-2D90E2574753}" dt="2022-06-02T03:18:24.576" v="9108" actId="165"/>
          <ac:grpSpMkLst>
            <pc:docMk/>
            <pc:sldMk cId="0" sldId="256"/>
            <ac:grpSpMk id="1463" creationId="{22A12F13-FD17-457F-9C4D-83FDFCD0CEF4}"/>
          </ac:grpSpMkLst>
        </pc:grpChg>
        <pc:grpChg chg="add del mod">
          <ac:chgData name="Yuanyue Li" userId="62878614061aa2c9" providerId="LiveId" clId="{7DB8791C-A0E1-4A83-8890-2D90E2574753}" dt="2022-06-02T03:18:18.187" v="9105" actId="165"/>
          <ac:grpSpMkLst>
            <pc:docMk/>
            <pc:sldMk cId="0" sldId="256"/>
            <ac:grpSpMk id="1464" creationId="{B10D5F1D-E7A0-4D7A-AA90-DA2D0F060DC5}"/>
          </ac:grpSpMkLst>
        </pc:grpChg>
        <pc:grpChg chg="del mod topLvl">
          <ac:chgData name="Yuanyue Li" userId="62878614061aa2c9" providerId="LiveId" clId="{7DB8791C-A0E1-4A83-8890-2D90E2574753}" dt="2022-06-02T03:10:41.268" v="8954" actId="165"/>
          <ac:grpSpMkLst>
            <pc:docMk/>
            <pc:sldMk cId="0" sldId="256"/>
            <ac:grpSpMk id="1465" creationId="{7A3BAF8C-DED2-4EED-914B-E65AA1E59EAC}"/>
          </ac:grpSpMkLst>
        </pc:grpChg>
        <pc:grpChg chg="del mod topLvl">
          <ac:chgData name="Yuanyue Li" userId="62878614061aa2c9" providerId="LiveId" clId="{7DB8791C-A0E1-4A83-8890-2D90E2574753}" dt="2022-06-02T03:21:16.296" v="9132" actId="478"/>
          <ac:grpSpMkLst>
            <pc:docMk/>
            <pc:sldMk cId="0" sldId="256"/>
            <ac:grpSpMk id="1466" creationId="{722BA8AC-6753-4B4B-8C2F-08E0E1F0EBEB}"/>
          </ac:grpSpMkLst>
        </pc:grpChg>
        <pc:grpChg chg="del mod topLvl">
          <ac:chgData name="Yuanyue Li" userId="62878614061aa2c9" providerId="LiveId" clId="{7DB8791C-A0E1-4A83-8890-2D90E2574753}" dt="2022-06-02T03:11:58.848" v="8963" actId="165"/>
          <ac:grpSpMkLst>
            <pc:docMk/>
            <pc:sldMk cId="0" sldId="256"/>
            <ac:grpSpMk id="1471" creationId="{496206B7-38AE-4FA2-8F0E-8ACF9DEDE832}"/>
          </ac:grpSpMkLst>
        </pc:grpChg>
        <pc:grpChg chg="del mod">
          <ac:chgData name="Yuanyue Li" userId="62878614061aa2c9" providerId="LiveId" clId="{7DB8791C-A0E1-4A83-8890-2D90E2574753}" dt="2022-06-02T03:10:36.995" v="8953" actId="165"/>
          <ac:grpSpMkLst>
            <pc:docMk/>
            <pc:sldMk cId="0" sldId="256"/>
            <ac:grpSpMk id="1475" creationId="{C78A0936-E5D6-465E-B6A7-64B975D7C718}"/>
          </ac:grpSpMkLst>
        </pc:grpChg>
        <pc:grpChg chg="del mod">
          <ac:chgData name="Yuanyue Li" userId="62878614061aa2c9" providerId="LiveId" clId="{7DB8791C-A0E1-4A83-8890-2D90E2574753}" dt="2022-06-02T03:10:36.995" v="8953" actId="165"/>
          <ac:grpSpMkLst>
            <pc:docMk/>
            <pc:sldMk cId="0" sldId="256"/>
            <ac:grpSpMk id="1491" creationId="{C781CF2C-F340-459A-8BE6-E955E4F21426}"/>
          </ac:grpSpMkLst>
        </pc:grpChg>
        <pc:grpChg chg="add del mod topLvl">
          <ac:chgData name="Yuanyue Li" userId="62878614061aa2c9" providerId="LiveId" clId="{7DB8791C-A0E1-4A83-8890-2D90E2574753}" dt="2022-06-02T05:13:22.145" v="9601" actId="164"/>
          <ac:grpSpMkLst>
            <pc:docMk/>
            <pc:sldMk cId="0" sldId="256"/>
            <ac:grpSpMk id="1494" creationId="{B83326C9-9E44-45EC-93F9-8DA822AAD8D5}"/>
          </ac:grpSpMkLst>
        </pc:grpChg>
        <pc:grpChg chg="add mod topLvl">
          <ac:chgData name="Yuanyue Li" userId="62878614061aa2c9" providerId="LiveId" clId="{7DB8791C-A0E1-4A83-8890-2D90E2574753}" dt="2022-06-02T05:09:06.429" v="9511" actId="165"/>
          <ac:grpSpMkLst>
            <pc:docMk/>
            <pc:sldMk cId="0" sldId="256"/>
            <ac:grpSpMk id="1495" creationId="{A3F2FBB4-501F-43EC-8CCC-716B183A48FC}"/>
          </ac:grpSpMkLst>
        </pc:grpChg>
        <pc:grpChg chg="add mod topLvl">
          <ac:chgData name="Yuanyue Li" userId="62878614061aa2c9" providerId="LiveId" clId="{7DB8791C-A0E1-4A83-8890-2D90E2574753}" dt="2022-06-02T05:09:06.429" v="9511" actId="165"/>
          <ac:grpSpMkLst>
            <pc:docMk/>
            <pc:sldMk cId="0" sldId="256"/>
            <ac:grpSpMk id="1496" creationId="{6CEDF7F2-FB76-42F5-B4B1-BDA73E73FA2B}"/>
          </ac:grpSpMkLst>
        </pc:grpChg>
        <pc:grpChg chg="add mod topLvl">
          <ac:chgData name="Yuanyue Li" userId="62878614061aa2c9" providerId="LiveId" clId="{7DB8791C-A0E1-4A83-8890-2D90E2574753}" dt="2022-06-02T05:09:06.429" v="9511" actId="165"/>
          <ac:grpSpMkLst>
            <pc:docMk/>
            <pc:sldMk cId="0" sldId="256"/>
            <ac:grpSpMk id="1497" creationId="{8F0720AD-0708-4B95-BBE9-7580E67EAC82}"/>
          </ac:grpSpMkLst>
        </pc:grpChg>
        <pc:grpChg chg="add mod topLvl">
          <ac:chgData name="Yuanyue Li" userId="62878614061aa2c9" providerId="LiveId" clId="{7DB8791C-A0E1-4A83-8890-2D90E2574753}" dt="2022-06-02T05:09:06.429" v="9511" actId="165"/>
          <ac:grpSpMkLst>
            <pc:docMk/>
            <pc:sldMk cId="0" sldId="256"/>
            <ac:grpSpMk id="1498" creationId="{70A27297-DBC8-4111-A06E-2E750B286089}"/>
          </ac:grpSpMkLst>
        </pc:grpChg>
        <pc:grpChg chg="add mod topLvl">
          <ac:chgData name="Yuanyue Li" userId="62878614061aa2c9" providerId="LiveId" clId="{7DB8791C-A0E1-4A83-8890-2D90E2574753}" dt="2022-06-02T05:13:22.145" v="9601" actId="164"/>
          <ac:grpSpMkLst>
            <pc:docMk/>
            <pc:sldMk cId="0" sldId="256"/>
            <ac:grpSpMk id="1502" creationId="{0ECCBD24-73BF-4DF6-A56A-14E0078C4724}"/>
          </ac:grpSpMkLst>
        </pc:grpChg>
        <pc:grpChg chg="add mod topLvl">
          <ac:chgData name="Yuanyue Li" userId="62878614061aa2c9" providerId="LiveId" clId="{7DB8791C-A0E1-4A83-8890-2D90E2574753}" dt="2022-06-02T05:13:22.145" v="9601" actId="164"/>
          <ac:grpSpMkLst>
            <pc:docMk/>
            <pc:sldMk cId="0" sldId="256"/>
            <ac:grpSpMk id="1503" creationId="{1B795B01-04E6-493D-9C46-3C27F7B0AF6F}"/>
          </ac:grpSpMkLst>
        </pc:grpChg>
        <pc:grpChg chg="add del mod">
          <ac:chgData name="Yuanyue Li" userId="62878614061aa2c9" providerId="LiveId" clId="{7DB8791C-A0E1-4A83-8890-2D90E2574753}" dt="2022-06-02T05:09:06.429" v="9511" actId="165"/>
          <ac:grpSpMkLst>
            <pc:docMk/>
            <pc:sldMk cId="0" sldId="256"/>
            <ac:grpSpMk id="1504" creationId="{88199BB2-6742-4A13-B6B4-E58AA584B84A}"/>
          </ac:grpSpMkLst>
        </pc:grpChg>
        <pc:graphicFrameChg chg="add del mod">
          <ac:chgData name="Yuanyue Li" userId="62878614061aa2c9" providerId="LiveId" clId="{7DB8791C-A0E1-4A83-8890-2D90E2574753}" dt="2022-05-31T20:26:37.702" v="2145" actId="478"/>
          <ac:graphicFrameMkLst>
            <pc:docMk/>
            <pc:sldMk cId="0" sldId="256"/>
            <ac:graphicFrameMk id="28" creationId="{9FE5BE4F-EFA2-45AE-AE57-D9BAC1C38C66}"/>
          </ac:graphicFrameMkLst>
        </pc:graphicFrameChg>
        <pc:graphicFrameChg chg="mod">
          <ac:chgData name="Yuanyue Li" userId="62878614061aa2c9" providerId="LiveId" clId="{7DB8791C-A0E1-4A83-8890-2D90E2574753}" dt="2022-05-31T18:33:54.249" v="1281" actId="14100"/>
          <ac:graphicFrameMkLst>
            <pc:docMk/>
            <pc:sldMk cId="0" sldId="256"/>
            <ac:graphicFrameMk id="31" creationId="{78653BBE-0748-4310-8DFC-46D93C369ADA}"/>
          </ac:graphicFrameMkLst>
        </pc:graphicFrameChg>
        <pc:graphicFrameChg chg="mod">
          <ac:chgData name="Yuanyue Li" userId="62878614061aa2c9" providerId="LiveId" clId="{7DB8791C-A0E1-4A83-8890-2D90E2574753}" dt="2022-05-31T18:33:54.249" v="1281" actId="14100"/>
          <ac:graphicFrameMkLst>
            <pc:docMk/>
            <pc:sldMk cId="0" sldId="256"/>
            <ac:graphicFrameMk id="32" creationId="{F42C84E0-A9F0-4186-BACF-9A2530538110}"/>
          </ac:graphicFrameMkLst>
        </pc:graphicFrameChg>
        <pc:graphicFrameChg chg="add mod modGraphic">
          <ac:chgData name="Yuanyue Li" userId="62878614061aa2c9" providerId="LiveId" clId="{7DB8791C-A0E1-4A83-8890-2D90E2574753}" dt="2022-06-02T04:40:14.868" v="9477" actId="1036"/>
          <ac:graphicFrameMkLst>
            <pc:docMk/>
            <pc:sldMk cId="0" sldId="256"/>
            <ac:graphicFrameMk id="85" creationId="{1BA25266-DAF9-49E9-B07B-BE945886393C}"/>
          </ac:graphicFrameMkLst>
        </pc:graphicFrameChg>
        <pc:graphicFrameChg chg="add mod ord topLvl">
          <ac:chgData name="Yuanyue Li" userId="62878614061aa2c9" providerId="LiveId" clId="{7DB8791C-A0E1-4A83-8890-2D90E2574753}" dt="2022-06-02T05:09:06.429" v="9511" actId="165"/>
          <ac:graphicFrameMkLst>
            <pc:docMk/>
            <pc:sldMk cId="0" sldId="256"/>
            <ac:graphicFrameMk id="88" creationId="{61F3B758-C61C-4648-866D-D346B007FFB0}"/>
          </ac:graphicFrameMkLst>
        </pc:graphicFrameChg>
        <pc:graphicFrameChg chg="add mod topLvl">
          <ac:chgData name="Yuanyue Li" userId="62878614061aa2c9" providerId="LiveId" clId="{7DB8791C-A0E1-4A83-8890-2D90E2574753}" dt="2022-06-02T05:09:06.429" v="9511" actId="165"/>
          <ac:graphicFrameMkLst>
            <pc:docMk/>
            <pc:sldMk cId="0" sldId="256"/>
            <ac:graphicFrameMk id="89" creationId="{7B4C8B30-D501-4A95-9D66-5841665DDD8F}"/>
          </ac:graphicFrameMkLst>
        </pc:graphicFrameChg>
        <pc:graphicFrameChg chg="add mod ord topLvl">
          <ac:chgData name="Yuanyue Li" userId="62878614061aa2c9" providerId="LiveId" clId="{7DB8791C-A0E1-4A83-8890-2D90E2574753}" dt="2022-06-02T05:09:06.429" v="9511" actId="165"/>
          <ac:graphicFrameMkLst>
            <pc:docMk/>
            <pc:sldMk cId="0" sldId="256"/>
            <ac:graphicFrameMk id="90" creationId="{17E3E7B2-0E57-4C06-B5F1-F25E10E98AC8}"/>
          </ac:graphicFrameMkLst>
        </pc:graphicFrameChg>
        <pc:graphicFrameChg chg="add mod ord topLvl">
          <ac:chgData name="Yuanyue Li" userId="62878614061aa2c9" providerId="LiveId" clId="{7DB8791C-A0E1-4A83-8890-2D90E2574753}" dt="2022-06-02T05:09:06.429" v="9511" actId="165"/>
          <ac:graphicFrameMkLst>
            <pc:docMk/>
            <pc:sldMk cId="0" sldId="256"/>
            <ac:graphicFrameMk id="91" creationId="{74840CA6-53D6-4D94-B0FF-1FF309CED37F}"/>
          </ac:graphicFrameMkLst>
        </pc:graphicFrameChg>
        <pc:graphicFrameChg chg="add del mod topLvl">
          <ac:chgData name="Yuanyue Li" userId="62878614061aa2c9" providerId="LiveId" clId="{7DB8791C-A0E1-4A83-8890-2D90E2574753}" dt="2022-05-31T23:37:28" v="3016" actId="478"/>
          <ac:graphicFrameMkLst>
            <pc:docMk/>
            <pc:sldMk cId="0" sldId="256"/>
            <ac:graphicFrameMk id="99" creationId="{4D0F206D-A4D0-45E7-8BCB-3C52D909E45E}"/>
          </ac:graphicFrameMkLst>
        </pc:graphicFrameChg>
        <pc:graphicFrameChg chg="add del mod topLvl">
          <ac:chgData name="Yuanyue Li" userId="62878614061aa2c9" providerId="LiveId" clId="{7DB8791C-A0E1-4A83-8890-2D90E2574753}" dt="2022-05-31T23:37:28" v="3016" actId="478"/>
          <ac:graphicFrameMkLst>
            <pc:docMk/>
            <pc:sldMk cId="0" sldId="256"/>
            <ac:graphicFrameMk id="101" creationId="{12E4360F-C9C6-4742-A91B-ED5935868935}"/>
          </ac:graphicFrameMkLst>
        </pc:graphicFrameChg>
        <pc:graphicFrameChg chg="add del mod topLvl">
          <ac:chgData name="Yuanyue Li" userId="62878614061aa2c9" providerId="LiveId" clId="{7DB8791C-A0E1-4A83-8890-2D90E2574753}" dt="2022-05-31T23:37:28" v="3016" actId="478"/>
          <ac:graphicFrameMkLst>
            <pc:docMk/>
            <pc:sldMk cId="0" sldId="256"/>
            <ac:graphicFrameMk id="102" creationId="{769B7691-F4E2-47B5-9E0A-902E3B110689}"/>
          </ac:graphicFrameMkLst>
        </pc:graphicFrameChg>
        <pc:graphicFrameChg chg="add del mod">
          <ac:chgData name="Yuanyue Li" userId="62878614061aa2c9" providerId="LiveId" clId="{7DB8791C-A0E1-4A83-8890-2D90E2574753}" dt="2022-05-31T19:09:43.147" v="1874"/>
          <ac:graphicFrameMkLst>
            <pc:docMk/>
            <pc:sldMk cId="0" sldId="256"/>
            <ac:graphicFrameMk id="108" creationId="{A0709721-7C86-47D8-A053-0620D7028C56}"/>
          </ac:graphicFrameMkLst>
        </pc:graphicFrameChg>
        <pc:graphicFrameChg chg="add mod topLvl">
          <ac:chgData name="Yuanyue Li" userId="62878614061aa2c9" providerId="LiveId" clId="{7DB8791C-A0E1-4A83-8890-2D90E2574753}" dt="2022-06-02T05:09:06.429" v="9511" actId="165"/>
          <ac:graphicFrameMkLst>
            <pc:docMk/>
            <pc:sldMk cId="0" sldId="256"/>
            <ac:graphicFrameMk id="109" creationId="{B0301049-8A6F-45FE-8792-3EBD858A5081}"/>
          </ac:graphicFrameMkLst>
        </pc:graphicFrameChg>
        <pc:graphicFrameChg chg="add del mod topLvl">
          <ac:chgData name="Yuanyue Li" userId="62878614061aa2c9" providerId="LiveId" clId="{7DB8791C-A0E1-4A83-8890-2D90E2574753}" dt="2022-06-02T03:18:10.527" v="9103" actId="478"/>
          <ac:graphicFrameMkLst>
            <pc:docMk/>
            <pc:sldMk cId="0" sldId="256"/>
            <ac:graphicFrameMk id="111" creationId="{C71EB0FA-504A-4059-A88C-F9EA16FE2A81}"/>
          </ac:graphicFrameMkLst>
        </pc:graphicFrameChg>
        <pc:graphicFrameChg chg="add mod topLvl">
          <ac:chgData name="Yuanyue Li" userId="62878614061aa2c9" providerId="LiveId" clId="{7DB8791C-A0E1-4A83-8890-2D90E2574753}" dt="2022-06-02T05:13:22.145" v="9601" actId="164"/>
          <ac:graphicFrameMkLst>
            <pc:docMk/>
            <pc:sldMk cId="0" sldId="256"/>
            <ac:graphicFrameMk id="112" creationId="{59868323-5DD4-4086-8150-2AD4447970DE}"/>
          </ac:graphicFrameMkLst>
        </pc:graphicFrameChg>
        <pc:graphicFrameChg chg="add del mod topLvl">
          <ac:chgData name="Yuanyue Li" userId="62878614061aa2c9" providerId="LiveId" clId="{7DB8791C-A0E1-4A83-8890-2D90E2574753}" dt="2022-05-31T23:40:39.976" v="3056" actId="478"/>
          <ac:graphicFrameMkLst>
            <pc:docMk/>
            <pc:sldMk cId="0" sldId="256"/>
            <ac:graphicFrameMk id="116" creationId="{4ABA62F6-4D57-4E49-BD9E-FAB30F83E504}"/>
          </ac:graphicFrameMkLst>
        </pc:graphicFrameChg>
        <pc:graphicFrameChg chg="add mod topLvl">
          <ac:chgData name="Yuanyue Li" userId="62878614061aa2c9" providerId="LiveId" clId="{7DB8791C-A0E1-4A83-8890-2D90E2574753}" dt="2022-06-02T05:13:51.684" v="9617" actId="1076"/>
          <ac:graphicFrameMkLst>
            <pc:docMk/>
            <pc:sldMk cId="0" sldId="256"/>
            <ac:graphicFrameMk id="117" creationId="{7ECB50B4-D79E-4337-8239-A0F538CDA17B}"/>
          </ac:graphicFrameMkLst>
        </pc:graphicFrameChg>
        <pc:graphicFrameChg chg="add mod topLvl">
          <ac:chgData name="Yuanyue Li" userId="62878614061aa2c9" providerId="LiveId" clId="{7DB8791C-A0E1-4A83-8890-2D90E2574753}" dt="2022-06-02T05:09:06.429" v="9511" actId="165"/>
          <ac:graphicFrameMkLst>
            <pc:docMk/>
            <pc:sldMk cId="0" sldId="256"/>
            <ac:graphicFrameMk id="120" creationId="{A35E55AD-3988-4C84-B13D-C287EE06E67C}"/>
          </ac:graphicFrameMkLst>
        </pc:graphicFrameChg>
        <pc:graphicFrameChg chg="mod">
          <ac:chgData name="Yuanyue Li" userId="62878614061aa2c9" providerId="LiveId" clId="{7DB8791C-A0E1-4A83-8890-2D90E2574753}" dt="2022-06-02T05:11:14.462" v="9570"/>
          <ac:graphicFrameMkLst>
            <pc:docMk/>
            <pc:sldMk cId="0" sldId="256"/>
            <ac:graphicFrameMk id="513" creationId="{ECE9D009-2C23-4ED3-BCE5-15830C4BFA5F}"/>
          </ac:graphicFrameMkLst>
        </pc:graphicFrameChg>
        <pc:graphicFrameChg chg="add mod">
          <ac:chgData name="Yuanyue Li" userId="62878614061aa2c9" providerId="LiveId" clId="{7DB8791C-A0E1-4A83-8890-2D90E2574753}" dt="2022-06-02T05:13:07.364" v="9598" actId="164"/>
          <ac:graphicFrameMkLst>
            <pc:docMk/>
            <pc:sldMk cId="0" sldId="256"/>
            <ac:graphicFrameMk id="515" creationId="{1952B5A2-66B0-4865-A59D-A40280F96FD4}"/>
          </ac:graphicFrameMkLst>
        </pc:graphicFrameChg>
        <pc:graphicFrameChg chg="add mod">
          <ac:chgData name="Yuanyue Li" userId="62878614061aa2c9" providerId="LiveId" clId="{7DB8791C-A0E1-4A83-8890-2D90E2574753}" dt="2022-06-02T05:13:07.364" v="9598" actId="164"/>
          <ac:graphicFrameMkLst>
            <pc:docMk/>
            <pc:sldMk cId="0" sldId="256"/>
            <ac:graphicFrameMk id="516" creationId="{C4E9E0B7-C74E-4353-87FA-84F81C97F2C1}"/>
          </ac:graphicFrameMkLst>
        </pc:graphicFrameChg>
        <pc:graphicFrameChg chg="add mod topLvl">
          <ac:chgData name="Yuanyue Li" userId="62878614061aa2c9" providerId="LiveId" clId="{7DB8791C-A0E1-4A83-8890-2D90E2574753}" dt="2022-06-02T05:13:22.145" v="9601" actId="164"/>
          <ac:graphicFrameMkLst>
            <pc:docMk/>
            <pc:sldMk cId="0" sldId="256"/>
            <ac:graphicFrameMk id="606" creationId="{B8B414BA-9B1D-470D-B0D8-B41E303AE813}"/>
          </ac:graphicFrameMkLst>
        </pc:graphicFrameChg>
        <pc:graphicFrameChg chg="add mod">
          <ac:chgData name="Yuanyue Li" userId="62878614061aa2c9" providerId="LiveId" clId="{7DB8791C-A0E1-4A83-8890-2D90E2574753}" dt="2022-06-02T05:13:07.364" v="9598" actId="164"/>
          <ac:graphicFrameMkLst>
            <pc:docMk/>
            <pc:sldMk cId="0" sldId="256"/>
            <ac:graphicFrameMk id="1419" creationId="{CF728B02-2F10-4000-8297-0A4F8039D362}"/>
          </ac:graphicFrameMkLst>
        </pc:graphicFrameChg>
        <pc:picChg chg="mod topLvl">
          <ac:chgData name="Yuanyue Li" userId="62878614061aa2c9" providerId="LiveId" clId="{7DB8791C-A0E1-4A83-8890-2D90E2574753}" dt="2022-06-02T04:40:59.662" v="9493" actId="12789"/>
          <ac:picMkLst>
            <pc:docMk/>
            <pc:sldMk cId="0" sldId="256"/>
            <ac:picMk id="3" creationId="{545E667C-0879-4682-A03E-842D93EACA13}"/>
          </ac:picMkLst>
        </pc:picChg>
        <pc:picChg chg="add del mod">
          <ac:chgData name="Yuanyue Li" userId="62878614061aa2c9" providerId="LiveId" clId="{7DB8791C-A0E1-4A83-8890-2D90E2574753}" dt="2022-06-02T05:10:23.881" v="9557" actId="27803"/>
          <ac:picMkLst>
            <pc:docMk/>
            <pc:sldMk cId="0" sldId="256"/>
            <ac:picMk id="6" creationId="{080D9A4F-1E8E-4C72-BAC8-AA275973AD0A}"/>
          </ac:picMkLst>
        </pc:picChg>
        <pc:picChg chg="add del mod">
          <ac:chgData name="Yuanyue Li" userId="62878614061aa2c9" providerId="LiveId" clId="{7DB8791C-A0E1-4A83-8890-2D90E2574753}" dt="2022-05-31T20:23:07.190" v="2127" actId="478"/>
          <ac:picMkLst>
            <pc:docMk/>
            <pc:sldMk cId="0" sldId="256"/>
            <ac:picMk id="20" creationId="{3B0CFE01-DE4F-4002-ADEC-B8A01B65F138}"/>
          </ac:picMkLst>
        </pc:picChg>
        <pc:picChg chg="add mod topLvl">
          <ac:chgData name="Yuanyue Li" userId="62878614061aa2c9" providerId="LiveId" clId="{7DB8791C-A0E1-4A83-8890-2D90E2574753}" dt="2022-06-02T04:40:59.662" v="9493" actId="12789"/>
          <ac:picMkLst>
            <pc:docMk/>
            <pc:sldMk cId="0" sldId="256"/>
            <ac:picMk id="23" creationId="{7E7A862F-E61A-482B-82B8-A7634D80CBDB}"/>
          </ac:picMkLst>
        </pc:picChg>
        <pc:picChg chg="add mod topLvl">
          <ac:chgData name="Yuanyue Li" userId="62878614061aa2c9" providerId="LiveId" clId="{7DB8791C-A0E1-4A83-8890-2D90E2574753}" dt="2022-06-02T04:40:59.662" v="9493" actId="12789"/>
          <ac:picMkLst>
            <pc:docMk/>
            <pc:sldMk cId="0" sldId="256"/>
            <ac:picMk id="24" creationId="{95C12999-977E-4D43-86AC-0FE92A120ADA}"/>
          </ac:picMkLst>
        </pc:picChg>
        <pc:picChg chg="add del mod">
          <ac:chgData name="Yuanyue Li" userId="62878614061aa2c9" providerId="LiveId" clId="{7DB8791C-A0E1-4A83-8890-2D90E2574753}" dt="2022-05-31T20:50:09.831" v="2242" actId="478"/>
          <ac:picMkLst>
            <pc:docMk/>
            <pc:sldMk cId="0" sldId="256"/>
            <ac:picMk id="27" creationId="{8BB1C636-CACF-44BE-93D0-77739A714B37}"/>
          </ac:picMkLst>
        </pc:picChg>
        <pc:picChg chg="add del mod">
          <ac:chgData name="Yuanyue Li" userId="62878614061aa2c9" providerId="LiveId" clId="{7DB8791C-A0E1-4A83-8890-2D90E2574753}" dt="2022-06-02T01:39:07.772" v="8907" actId="27803"/>
          <ac:picMkLst>
            <pc:docMk/>
            <pc:sldMk cId="0" sldId="256"/>
            <ac:picMk id="36" creationId="{1B4A61E7-C0D5-431C-808E-FF0B1A439810}"/>
          </ac:picMkLst>
        </pc:picChg>
        <pc:picChg chg="add del mod">
          <ac:chgData name="Yuanyue Li" userId="62878614061aa2c9" providerId="LiveId" clId="{7DB8791C-A0E1-4A83-8890-2D90E2574753}" dt="2022-05-31T20:54:35.584" v="2405" actId="478"/>
          <ac:picMkLst>
            <pc:docMk/>
            <pc:sldMk cId="0" sldId="256"/>
            <ac:picMk id="48" creationId="{340DA5D0-F3B6-4E86-A8F2-F3B232216C80}"/>
          </ac:picMkLst>
        </pc:picChg>
        <pc:picChg chg="add del mod">
          <ac:chgData name="Yuanyue Li" userId="62878614061aa2c9" providerId="LiveId" clId="{7DB8791C-A0E1-4A83-8890-2D90E2574753}" dt="2022-06-02T01:41:25.352" v="8925" actId="478"/>
          <ac:picMkLst>
            <pc:docMk/>
            <pc:sldMk cId="0" sldId="256"/>
            <ac:picMk id="66" creationId="{96A956E1-574F-4EBB-805C-06C557DE3766}"/>
          </ac:picMkLst>
        </pc:picChg>
        <pc:picChg chg="add del mod">
          <ac:chgData name="Yuanyue Li" userId="62878614061aa2c9" providerId="LiveId" clId="{7DB8791C-A0E1-4A83-8890-2D90E2574753}" dt="2022-06-02T01:41:58.925" v="8930" actId="478"/>
          <ac:picMkLst>
            <pc:docMk/>
            <pc:sldMk cId="0" sldId="256"/>
            <ac:picMk id="68" creationId="{28223952-D85F-471C-88DA-B7D6F93D0BF9}"/>
          </ac:picMkLst>
        </pc:picChg>
        <pc:picChg chg="add del mod">
          <ac:chgData name="Yuanyue Li" userId="62878614061aa2c9" providerId="LiveId" clId="{7DB8791C-A0E1-4A83-8890-2D90E2574753}" dt="2022-06-02T03:10:02.721" v="8943" actId="27803"/>
          <ac:picMkLst>
            <pc:docMk/>
            <pc:sldMk cId="0" sldId="256"/>
            <ac:picMk id="70" creationId="{B89ABDFA-983F-480C-BF8B-C9B2E48D4385}"/>
          </ac:picMkLst>
        </pc:picChg>
        <pc:picChg chg="add del mod">
          <ac:chgData name="Yuanyue Li" userId="62878614061aa2c9" providerId="LiveId" clId="{7DB8791C-A0E1-4A83-8890-2D90E2574753}" dt="2022-06-02T03:10:36.407" v="8952" actId="27803"/>
          <ac:picMkLst>
            <pc:docMk/>
            <pc:sldMk cId="0" sldId="256"/>
            <ac:picMk id="72" creationId="{CC726906-94FB-4ACF-B231-C71060933E07}"/>
          </ac:picMkLst>
        </pc:picChg>
        <pc:picChg chg="add del mod ord topLvl">
          <ac:chgData name="Yuanyue Li" userId="62878614061aa2c9" providerId="LiveId" clId="{7DB8791C-A0E1-4A83-8890-2D90E2574753}" dt="2022-06-02T03:16:16.718" v="9074" actId="478"/>
          <ac:picMkLst>
            <pc:docMk/>
            <pc:sldMk cId="0" sldId="256"/>
            <ac:picMk id="87" creationId="{924D1487-4173-478B-B1C3-B6203F795226}"/>
          </ac:picMkLst>
        </pc:picChg>
        <pc:picChg chg="add del mod ord topLvl">
          <ac:chgData name="Yuanyue Li" userId="62878614061aa2c9" providerId="LiveId" clId="{7DB8791C-A0E1-4A83-8890-2D90E2574753}" dt="2022-06-02T03:17:50.433" v="9097" actId="478"/>
          <ac:picMkLst>
            <pc:docMk/>
            <pc:sldMk cId="0" sldId="256"/>
            <ac:picMk id="110" creationId="{E26FB3E1-3021-4A7D-9854-03B305453E70}"/>
          </ac:picMkLst>
        </pc:picChg>
        <pc:picChg chg="mod">
          <ac:chgData name="Yuanyue Li" userId="62878614061aa2c9" providerId="LiveId" clId="{7DB8791C-A0E1-4A83-8890-2D90E2574753}" dt="2022-06-01T23:56:08.563" v="8682" actId="165"/>
          <ac:picMkLst>
            <pc:docMk/>
            <pc:sldMk cId="0" sldId="256"/>
            <ac:picMk id="270" creationId="{B0B4BA36-5A25-43CD-8727-023E447BCB64}"/>
          </ac:picMkLst>
        </pc:picChg>
        <pc:picChg chg="mod">
          <ac:chgData name="Yuanyue Li" userId="62878614061aa2c9" providerId="LiveId" clId="{7DB8791C-A0E1-4A83-8890-2D90E2574753}" dt="2022-06-01T23:46:47.063" v="8317" actId="165"/>
          <ac:picMkLst>
            <pc:docMk/>
            <pc:sldMk cId="0" sldId="256"/>
            <ac:picMk id="454" creationId="{62518637-F7FB-4988-AB45-8F9AB8FD8D2E}"/>
          </ac:picMkLst>
        </pc:picChg>
        <pc:picChg chg="add mod ord topLvl">
          <ac:chgData name="Yuanyue Li" userId="62878614061aa2c9" providerId="LiveId" clId="{7DB8791C-A0E1-4A83-8890-2D90E2574753}" dt="2022-06-01T23:46:41.597" v="8315" actId="165"/>
          <ac:picMkLst>
            <pc:docMk/>
            <pc:sldMk cId="0" sldId="256"/>
            <ac:picMk id="1410" creationId="{42977BA4-B310-4C93-B87B-E9B1A9EF9074}"/>
          </ac:picMkLst>
        </pc:picChg>
        <pc:picChg chg="add del mod">
          <ac:chgData name="Yuanyue Li" userId="62878614061aa2c9" providerId="LiveId" clId="{7DB8791C-A0E1-4A83-8890-2D90E2574753}" dt="2022-05-31T20:49:08.242" v="2222" actId="27803"/>
          <ac:picMkLst>
            <pc:docMk/>
            <pc:sldMk cId="0" sldId="256"/>
            <ac:picMk id="1412" creationId="{280DF558-77A1-471E-827B-C6F0F98FE7FE}"/>
          </ac:picMkLst>
        </pc:picChg>
        <pc:cxnChg chg="add 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15" creationId="{CEC57E71-0321-44C7-BBD1-FBADF2F828B0}"/>
          </ac:cxnSpMkLst>
        </pc:cxnChg>
        <pc:cxnChg chg="mod">
          <ac:chgData name="Yuanyue Li" userId="62878614061aa2c9" providerId="LiveId" clId="{7DB8791C-A0E1-4A83-8890-2D90E2574753}" dt="2022-05-31T18:33:54.249" v="1281" actId="14100"/>
          <ac:cxnSpMkLst>
            <pc:docMk/>
            <pc:sldMk cId="0" sldId="256"/>
            <ac:cxnSpMk id="34" creationId="{D8DAA84D-4909-4F93-8D85-C59EAC4C1724}"/>
          </ac:cxnSpMkLst>
        </pc:cxnChg>
        <pc:cxnChg chg="mod">
          <ac:chgData name="Yuanyue Li" userId="62878614061aa2c9" providerId="LiveId" clId="{7DB8791C-A0E1-4A83-8890-2D90E2574753}" dt="2022-05-31T18:33:54.249" v="1281" actId="14100"/>
          <ac:cxnSpMkLst>
            <pc:docMk/>
            <pc:sldMk cId="0" sldId="256"/>
            <ac:cxnSpMk id="35" creationId="{EBE72C6C-3E1D-4511-BE50-56B6484A2559}"/>
          </ac:cxnSpMkLst>
        </pc:cxnChg>
        <pc:cxnChg chg="mod">
          <ac:chgData name="Yuanyue Li" userId="62878614061aa2c9" providerId="LiveId" clId="{7DB8791C-A0E1-4A83-8890-2D90E2574753}" dt="2022-05-31T18:33:54.249" v="1281" actId="14100"/>
          <ac:cxnSpMkLst>
            <pc:docMk/>
            <pc:sldMk cId="0" sldId="256"/>
            <ac:cxnSpMk id="36" creationId="{33D1D334-C1DF-4525-85B9-CFEC3E9D9B59}"/>
          </ac:cxnSpMkLst>
        </pc:cxnChg>
        <pc:cxnChg chg="mod">
          <ac:chgData name="Yuanyue Li" userId="62878614061aa2c9" providerId="LiveId" clId="{7DB8791C-A0E1-4A83-8890-2D90E2574753}" dt="2022-05-31T18:33:54.249" v="1281" actId="14100"/>
          <ac:cxnSpMkLst>
            <pc:docMk/>
            <pc:sldMk cId="0" sldId="256"/>
            <ac:cxnSpMk id="37" creationId="{B2257F78-E377-4E8C-AFBB-DD070C81EC0E}"/>
          </ac:cxnSpMkLst>
        </pc:cxnChg>
        <pc:cxnChg chg="mod topLvl">
          <ac:chgData name="Yuanyue Li" userId="62878614061aa2c9" providerId="LiveId" clId="{7DB8791C-A0E1-4A83-8890-2D90E2574753}" dt="2022-05-31T20:58:10.595" v="2466" actId="12789"/>
          <ac:cxnSpMkLst>
            <pc:docMk/>
            <pc:sldMk cId="0" sldId="256"/>
            <ac:cxnSpMk id="39" creationId="{0AB5DCD3-3773-4FCA-B2D5-DBC94DAF79D4}"/>
          </ac:cxnSpMkLst>
        </pc:cxnChg>
        <pc:cxnChg chg="mod topLvl">
          <ac:chgData name="Yuanyue Li" userId="62878614061aa2c9" providerId="LiveId" clId="{7DB8791C-A0E1-4A83-8890-2D90E2574753}" dt="2022-05-31T20:58:10.595" v="2466" actId="12789"/>
          <ac:cxnSpMkLst>
            <pc:docMk/>
            <pc:sldMk cId="0" sldId="256"/>
            <ac:cxnSpMk id="40" creationId="{4B8B4D8B-5D1A-4E9E-B3B7-D4180B21F8CD}"/>
          </ac:cxnSpMkLst>
        </pc:cxnChg>
        <pc:cxnChg chg="mod topLvl">
          <ac:chgData name="Yuanyue Li" userId="62878614061aa2c9" providerId="LiveId" clId="{7DB8791C-A0E1-4A83-8890-2D90E2574753}" dt="2022-05-31T20:58:10.595" v="2466" actId="12789"/>
          <ac:cxnSpMkLst>
            <pc:docMk/>
            <pc:sldMk cId="0" sldId="256"/>
            <ac:cxnSpMk id="41" creationId="{F4D5D84E-9FA6-437B-9B39-8918BC9ED40C}"/>
          </ac:cxnSpMkLst>
        </pc:cxnChg>
        <pc:cxnChg chg="mod topLvl">
          <ac:chgData name="Yuanyue Li" userId="62878614061aa2c9" providerId="LiveId" clId="{7DB8791C-A0E1-4A83-8890-2D90E2574753}" dt="2022-05-31T20:58:10.595" v="2466" actId="12789"/>
          <ac:cxnSpMkLst>
            <pc:docMk/>
            <pc:sldMk cId="0" sldId="256"/>
            <ac:cxnSpMk id="42" creationId="{E2D36631-C449-48FB-B5BA-C4558D498557}"/>
          </ac:cxnSpMkLst>
        </pc:cxnChg>
        <pc:cxnChg chg="mod">
          <ac:chgData name="Yuanyue Li" userId="62878614061aa2c9" providerId="LiveId" clId="{7DB8791C-A0E1-4A83-8890-2D90E2574753}" dt="2022-05-31T18:43:50.745" v="1373" actId="13822"/>
          <ac:cxnSpMkLst>
            <pc:docMk/>
            <pc:sldMk cId="0" sldId="256"/>
            <ac:cxnSpMk id="44" creationId="{B9B1FA54-734B-45B0-A5B8-884F6F7EC4BC}"/>
          </ac:cxnSpMkLst>
        </pc:cxnChg>
        <pc:cxnChg chg="mod">
          <ac:chgData name="Yuanyue Li" userId="62878614061aa2c9" providerId="LiveId" clId="{7DB8791C-A0E1-4A83-8890-2D90E2574753}" dt="2022-05-31T18:43:45.768" v="1372" actId="13822"/>
          <ac:cxnSpMkLst>
            <pc:docMk/>
            <pc:sldMk cId="0" sldId="256"/>
            <ac:cxnSpMk id="45" creationId="{82C2E311-2317-4120-938A-6F9AE79515CA}"/>
          </ac:cxnSpMkLst>
        </pc:cxnChg>
        <pc:cxnChg chg="mod">
          <ac:chgData name="Yuanyue Li" userId="62878614061aa2c9" providerId="LiveId" clId="{7DB8791C-A0E1-4A83-8890-2D90E2574753}" dt="2022-05-31T18:42:57.182" v="1336"/>
          <ac:cxnSpMkLst>
            <pc:docMk/>
            <pc:sldMk cId="0" sldId="256"/>
            <ac:cxnSpMk id="46" creationId="{19F3501A-6A8E-4A8B-85C0-34DB957CA9CA}"/>
          </ac:cxnSpMkLst>
        </pc:cxnChg>
        <pc:cxnChg chg="mod">
          <ac:chgData name="Yuanyue Li" userId="62878614061aa2c9" providerId="LiveId" clId="{7DB8791C-A0E1-4A83-8890-2D90E2574753}" dt="2022-05-31T18:42:57.182" v="1336"/>
          <ac:cxnSpMkLst>
            <pc:docMk/>
            <pc:sldMk cId="0" sldId="256"/>
            <ac:cxnSpMk id="47" creationId="{B7871373-19BE-453C-AA1D-EA5B5E890613}"/>
          </ac:cxnSpMkLst>
        </pc:cxnChg>
        <pc:cxnChg chg="mod">
          <ac:chgData name="Yuanyue Li" userId="62878614061aa2c9" providerId="LiveId" clId="{7DB8791C-A0E1-4A83-8890-2D90E2574753}" dt="2022-05-31T18:46:16.919" v="1428"/>
          <ac:cxnSpMkLst>
            <pc:docMk/>
            <pc:sldMk cId="0" sldId="256"/>
            <ac:cxnSpMk id="56" creationId="{D903EFDA-B95F-459B-91B6-17ABE278DFDD}"/>
          </ac:cxnSpMkLst>
        </pc:cxnChg>
        <pc:cxnChg chg="mod">
          <ac:chgData name="Yuanyue Li" userId="62878614061aa2c9" providerId="LiveId" clId="{7DB8791C-A0E1-4A83-8890-2D90E2574753}" dt="2022-05-31T18:48:50.437" v="1459" actId="1037"/>
          <ac:cxnSpMkLst>
            <pc:docMk/>
            <pc:sldMk cId="0" sldId="256"/>
            <ac:cxnSpMk id="57" creationId="{CC8584ED-B059-48D6-A267-31FBCD7C2163}"/>
          </ac:cxnSpMkLst>
        </pc:cxnChg>
        <pc:cxnChg chg="mod">
          <ac:chgData name="Yuanyue Li" userId="62878614061aa2c9" providerId="LiveId" clId="{7DB8791C-A0E1-4A83-8890-2D90E2574753}" dt="2022-05-31T18:46:16.919" v="1428"/>
          <ac:cxnSpMkLst>
            <pc:docMk/>
            <pc:sldMk cId="0" sldId="256"/>
            <ac:cxnSpMk id="58" creationId="{C1DEC4C3-8872-4203-97E6-0B01A512E8E5}"/>
          </ac:cxnSpMkLst>
        </pc:cxnChg>
        <pc:cxnChg chg="mod">
          <ac:chgData name="Yuanyue Li" userId="62878614061aa2c9" providerId="LiveId" clId="{7DB8791C-A0E1-4A83-8890-2D90E2574753}" dt="2022-05-31T18:46:16.919" v="1428"/>
          <ac:cxnSpMkLst>
            <pc:docMk/>
            <pc:sldMk cId="0" sldId="256"/>
            <ac:cxnSpMk id="59" creationId="{5499030C-CA63-4F19-B41E-E0A515794402}"/>
          </ac:cxnSpMkLst>
        </pc:cxnChg>
        <pc:cxnChg chg="mod topLvl">
          <ac:chgData name="Yuanyue Li" userId="62878614061aa2c9" providerId="LiveId" clId="{7DB8791C-A0E1-4A83-8890-2D90E2574753}" dt="2022-05-31T18:51:43.756" v="1603" actId="164"/>
          <ac:cxnSpMkLst>
            <pc:docMk/>
            <pc:sldMk cId="0" sldId="256"/>
            <ac:cxnSpMk id="62" creationId="{A0A090A0-2987-4FC1-8D5D-E4FD6F5B0301}"/>
          </ac:cxnSpMkLst>
        </pc:cxnChg>
        <pc:cxnChg chg="mod topLvl">
          <ac:chgData name="Yuanyue Li" userId="62878614061aa2c9" providerId="LiveId" clId="{7DB8791C-A0E1-4A83-8890-2D90E2574753}" dt="2022-05-31T18:51:43.756" v="1603" actId="164"/>
          <ac:cxnSpMkLst>
            <pc:docMk/>
            <pc:sldMk cId="0" sldId="256"/>
            <ac:cxnSpMk id="65" creationId="{8021BE91-0B73-4339-8834-12592F10BB8C}"/>
          </ac:cxnSpMkLst>
        </pc:cxnChg>
        <pc:cxnChg chg="mod topLvl">
          <ac:chgData name="Yuanyue Li" userId="62878614061aa2c9" providerId="LiveId" clId="{7DB8791C-A0E1-4A83-8890-2D90E2574753}" dt="2022-05-31T18:51:43.756" v="1603" actId="164"/>
          <ac:cxnSpMkLst>
            <pc:docMk/>
            <pc:sldMk cId="0" sldId="256"/>
            <ac:cxnSpMk id="66" creationId="{6C8ACF74-C6F8-4188-AD35-08DC024D9508}"/>
          </ac:cxnSpMkLst>
        </pc:cxnChg>
        <pc:cxnChg chg="mod topLvl">
          <ac:chgData name="Yuanyue Li" userId="62878614061aa2c9" providerId="LiveId" clId="{7DB8791C-A0E1-4A83-8890-2D90E2574753}" dt="2022-05-31T18:51:43.756" v="1603" actId="164"/>
          <ac:cxnSpMkLst>
            <pc:docMk/>
            <pc:sldMk cId="0" sldId="256"/>
            <ac:cxnSpMk id="67" creationId="{34FE617B-1B0F-4A9A-AF05-4D6BA73A2381}"/>
          </ac:cxnSpMkLst>
        </pc:cxnChg>
        <pc:cxnChg chg="mod topLvl">
          <ac:chgData name="Yuanyue Li" userId="62878614061aa2c9" providerId="LiveId" clId="{7DB8791C-A0E1-4A83-8890-2D90E2574753}" dt="2022-05-31T18:51:43.756" v="1603" actId="164"/>
          <ac:cxnSpMkLst>
            <pc:docMk/>
            <pc:sldMk cId="0" sldId="256"/>
            <ac:cxnSpMk id="69" creationId="{AB6D8FBA-C129-4031-973A-9FBE2D8DEE69}"/>
          </ac:cxnSpMkLst>
        </pc:cxnChg>
        <pc:cxnChg chg="mod topLvl">
          <ac:chgData name="Yuanyue Li" userId="62878614061aa2c9" providerId="LiveId" clId="{7DB8791C-A0E1-4A83-8890-2D90E2574753}" dt="2022-05-31T18:51:43.756" v="1603" actId="164"/>
          <ac:cxnSpMkLst>
            <pc:docMk/>
            <pc:sldMk cId="0" sldId="256"/>
            <ac:cxnSpMk id="70" creationId="{BF8D3970-1555-4F42-AE73-46D64E7CB712}"/>
          </ac:cxnSpMkLst>
        </pc:cxnChg>
        <pc:cxnChg chg="add del mod">
          <ac:chgData name="Yuanyue Li" userId="62878614061aa2c9" providerId="LiveId" clId="{7DB8791C-A0E1-4A83-8890-2D90E2574753}" dt="2022-05-31T20:54:36.170" v="2406" actId="478"/>
          <ac:cxnSpMkLst>
            <pc:docMk/>
            <pc:sldMk cId="0" sldId="256"/>
            <ac:cxnSpMk id="77" creationId="{4FA2DA45-2E81-458C-A1B6-13F2FC427A72}"/>
          </ac:cxnSpMkLst>
        </pc:cxnChg>
        <pc:cxnChg chg="add del mod">
          <ac:chgData name="Yuanyue Li" userId="62878614061aa2c9" providerId="LiveId" clId="{7DB8791C-A0E1-4A83-8890-2D90E2574753}" dt="2022-05-31T21:05:07.017" v="2782" actId="478"/>
          <ac:cxnSpMkLst>
            <pc:docMk/>
            <pc:sldMk cId="0" sldId="256"/>
            <ac:cxnSpMk id="78" creationId="{FFD64B80-ACC7-48FA-A56D-923B378F829E}"/>
          </ac:cxnSpMkLst>
        </pc:cxnChg>
        <pc:cxnChg chg="add del mod ord">
          <ac:chgData name="Yuanyue Li" userId="62878614061aa2c9" providerId="LiveId" clId="{7DB8791C-A0E1-4A83-8890-2D90E2574753}" dt="2022-05-31T20:59:10.498" v="2533" actId="478"/>
          <ac:cxnSpMkLst>
            <pc:docMk/>
            <pc:sldMk cId="0" sldId="256"/>
            <ac:cxnSpMk id="79" creationId="{1DD8CAFD-4D66-4A37-9045-5E59BF38EB35}"/>
          </ac:cxnSpMkLst>
        </pc:cxnChg>
        <pc:cxnChg chg="add del mod">
          <ac:chgData name="Yuanyue Li" userId="62878614061aa2c9" providerId="LiveId" clId="{7DB8791C-A0E1-4A83-8890-2D90E2574753}" dt="2022-05-31T21:07:56.665" v="2836" actId="478"/>
          <ac:cxnSpMkLst>
            <pc:docMk/>
            <pc:sldMk cId="0" sldId="256"/>
            <ac:cxnSpMk id="81" creationId="{08AE81B6-9E34-456F-AB30-8FC396891F3D}"/>
          </ac:cxnSpMkLst>
        </pc:cxnChg>
        <pc:cxnChg chg="add del mod topLvl">
          <ac:chgData name="Yuanyue Li" userId="62878614061aa2c9" providerId="LiveId" clId="{7DB8791C-A0E1-4A83-8890-2D90E2574753}" dt="2022-06-02T05:09:06.429" v="9511" actId="165"/>
          <ac:cxnSpMkLst>
            <pc:docMk/>
            <pc:sldMk cId="0" sldId="256"/>
            <ac:cxnSpMk id="93" creationId="{BFC2B5DF-83B9-4F9E-B294-6CFA5E63EE2E}"/>
          </ac:cxnSpMkLst>
        </pc:cxnChg>
        <pc:cxnChg chg="add del mod topLvl">
          <ac:chgData name="Yuanyue Li" userId="62878614061aa2c9" providerId="LiveId" clId="{7DB8791C-A0E1-4A83-8890-2D90E2574753}" dt="2022-06-02T05:09:06.429" v="9511" actId="165"/>
          <ac:cxnSpMkLst>
            <pc:docMk/>
            <pc:sldMk cId="0" sldId="256"/>
            <ac:cxnSpMk id="94" creationId="{41DB4F1F-B16D-4BC4-987D-8297098201DF}"/>
          </ac:cxnSpMkLst>
        </pc:cxnChg>
        <pc:cxnChg chg="add del mod ord topLvl">
          <ac:chgData name="Yuanyue Li" userId="62878614061aa2c9" providerId="LiveId" clId="{7DB8791C-A0E1-4A83-8890-2D90E2574753}" dt="2022-06-02T05:09:06.429" v="9511" actId="165"/>
          <ac:cxnSpMkLst>
            <pc:docMk/>
            <pc:sldMk cId="0" sldId="256"/>
            <ac:cxnSpMk id="95" creationId="{6EEA5C32-868B-45E7-96CA-DC728C8281DD}"/>
          </ac:cxnSpMkLst>
        </pc:cxnChg>
        <pc:cxnChg chg="add del mod topLvl">
          <ac:chgData name="Yuanyue Li" userId="62878614061aa2c9" providerId="LiveId" clId="{7DB8791C-A0E1-4A83-8890-2D90E2574753}" dt="2022-05-31T23:37:28" v="3016" actId="478"/>
          <ac:cxnSpMkLst>
            <pc:docMk/>
            <pc:sldMk cId="0" sldId="256"/>
            <ac:cxnSpMk id="105" creationId="{FF7CD179-DF81-4F1E-9E40-8A4C629C5433}"/>
          </ac:cxnSpMkLst>
        </pc:cxnChg>
        <pc:cxnChg chg="add del mod topLvl">
          <ac:chgData name="Yuanyue Li" userId="62878614061aa2c9" providerId="LiveId" clId="{7DB8791C-A0E1-4A83-8890-2D90E2574753}" dt="2022-05-31T23:37:28" v="3016" actId="478"/>
          <ac:cxnSpMkLst>
            <pc:docMk/>
            <pc:sldMk cId="0" sldId="256"/>
            <ac:cxnSpMk id="106" creationId="{EC965C8C-A9E2-4057-8273-92E252FCD2B9}"/>
          </ac:cxnSpMkLst>
        </pc:cxnChg>
        <pc:cxnChg chg="add del mod topLvl">
          <ac:chgData name="Yuanyue Li" userId="62878614061aa2c9" providerId="LiveId" clId="{7DB8791C-A0E1-4A83-8890-2D90E2574753}" dt="2022-05-31T23:37:28" v="3016" actId="478"/>
          <ac:cxnSpMkLst>
            <pc:docMk/>
            <pc:sldMk cId="0" sldId="256"/>
            <ac:cxnSpMk id="107" creationId="{FC7DE365-E0EF-4A2E-AE66-4BF2A3AE0E85}"/>
          </ac:cxnSpMkLst>
        </pc:cxnChg>
        <pc:cxnChg chg="add mod topLvl">
          <ac:chgData name="Yuanyue Li" userId="62878614061aa2c9" providerId="LiveId" clId="{7DB8791C-A0E1-4A83-8890-2D90E2574753}" dt="2022-06-02T05:09:06.429" v="9511" actId="165"/>
          <ac:cxnSpMkLst>
            <pc:docMk/>
            <pc:sldMk cId="0" sldId="256"/>
            <ac:cxnSpMk id="118" creationId="{44EC4AD4-C850-47B2-99D1-A4987A2B0048}"/>
          </ac:cxnSpMkLst>
        </pc:cxnChg>
        <pc:cxnChg chg="add del mod topLvl">
          <ac:chgData name="Yuanyue Li" userId="62878614061aa2c9" providerId="LiveId" clId="{7DB8791C-A0E1-4A83-8890-2D90E2574753}" dt="2022-05-31T23:40:39.976" v="3056" actId="478"/>
          <ac:cxnSpMkLst>
            <pc:docMk/>
            <pc:sldMk cId="0" sldId="256"/>
            <ac:cxnSpMk id="119" creationId="{42513FF2-BF35-410A-84BA-DF39C2E20224}"/>
          </ac:cxnSpMkLst>
        </pc:cxnChg>
        <pc:cxnChg chg="add mod topLvl">
          <ac:chgData name="Yuanyue Li" userId="62878614061aa2c9" providerId="LiveId" clId="{7DB8791C-A0E1-4A83-8890-2D90E2574753}" dt="2022-06-02T05:09:06.429" v="9511" actId="165"/>
          <ac:cxnSpMkLst>
            <pc:docMk/>
            <pc:sldMk cId="0" sldId="256"/>
            <ac:cxnSpMk id="121" creationId="{ECA0273A-6B90-4A01-AB4B-B42DDD7C3951}"/>
          </ac:cxnSpMkLst>
        </pc:cxnChg>
        <pc:cxnChg chg="mod">
          <ac:chgData name="Yuanyue Li" userId="62878614061aa2c9" providerId="LiveId" clId="{7DB8791C-A0E1-4A83-8890-2D90E2574753}" dt="2022-05-31T21:02:43.219" v="2671" actId="165"/>
          <ac:cxnSpMkLst>
            <pc:docMk/>
            <pc:sldMk cId="0" sldId="256"/>
            <ac:cxnSpMk id="216" creationId="{8771AF73-3AA0-43F2-9692-870A518A54E8}"/>
          </ac:cxnSpMkLst>
        </pc:cxnChg>
        <pc:cxnChg chg="mod">
          <ac:chgData name="Yuanyue Li" userId="62878614061aa2c9" providerId="LiveId" clId="{7DB8791C-A0E1-4A83-8890-2D90E2574753}" dt="2022-05-31T21:02:43.219" v="2671" actId="165"/>
          <ac:cxnSpMkLst>
            <pc:docMk/>
            <pc:sldMk cId="0" sldId="256"/>
            <ac:cxnSpMk id="217" creationId="{3FEF7B1E-86B6-439F-B227-E8D18E0AE493}"/>
          </ac:cxnSpMkLst>
        </pc:cxnChg>
        <pc:cxnChg chg="mod">
          <ac:chgData name="Yuanyue Li" userId="62878614061aa2c9" providerId="LiveId" clId="{7DB8791C-A0E1-4A83-8890-2D90E2574753}" dt="2022-05-31T21:02:43.219" v="2671" actId="165"/>
          <ac:cxnSpMkLst>
            <pc:docMk/>
            <pc:sldMk cId="0" sldId="256"/>
            <ac:cxnSpMk id="218" creationId="{245FDC70-F990-4D13-81E9-3F2855A14F42}"/>
          </ac:cxnSpMkLst>
        </pc:cxnChg>
        <pc:cxnChg chg="mod">
          <ac:chgData name="Yuanyue Li" userId="62878614061aa2c9" providerId="LiveId" clId="{7DB8791C-A0E1-4A83-8890-2D90E2574753}" dt="2022-05-31T21:02:43.219" v="2671" actId="165"/>
          <ac:cxnSpMkLst>
            <pc:docMk/>
            <pc:sldMk cId="0" sldId="256"/>
            <ac:cxnSpMk id="219" creationId="{5CAF89B7-3888-4C23-8162-4EB22B3435C9}"/>
          </ac:cxnSpMkLst>
        </pc:cxnChg>
        <pc:cxnChg chg="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67" creationId="{E3FD459D-31B6-4A32-B52F-D613E44ADDF7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80" creationId="{514CAC77-EFA0-468D-965E-327A4615068A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81" creationId="{996EB197-3829-40F5-8A41-8A86A722EBFA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82" creationId="{BCFC5B4D-DB27-4E8F-A280-0A6C60F30B30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83" creationId="{297EF080-426A-44AA-89CE-498D43FDF26D}"/>
          </ac:cxnSpMkLst>
        </pc:cxnChg>
        <pc:cxnChg chg="add 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90" creationId="{01C896A5-8F9A-4D63-B427-A07809ABFD53}"/>
          </ac:cxnSpMkLst>
        </pc:cxnChg>
        <pc:cxnChg chg="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97" creationId="{4DC6AA1D-41F9-4060-9EAC-7ABB46384408}"/>
          </ac:cxnSpMkLst>
        </pc:cxnChg>
        <pc:cxnChg chg="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98" creationId="{0BB112CE-8D6D-4761-A480-9AC7AEE728F9}"/>
          </ac:cxnSpMkLst>
        </pc:cxnChg>
        <pc:cxnChg chg="mod or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299" creationId="{839086D5-60C7-4A32-9B54-06B37E89ECF3}"/>
          </ac:cxnSpMkLst>
        </pc:cxnChg>
        <pc:cxnChg chg="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00" creationId="{2026662E-C2C8-47E3-A1FD-9ECA6B92E8AD}"/>
          </ac:cxnSpMkLst>
        </pc:cxnChg>
        <pc:cxnChg chg="add 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02" creationId="{02C0C4ED-F823-4863-80B2-06FFAD71080F}"/>
          </ac:cxnSpMkLst>
        </pc:cxnChg>
        <pc:cxnChg chg="add 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03" creationId="{32367768-BC40-4511-B319-947FCF95AE88}"/>
          </ac:cxnSpMkLst>
        </pc:cxnChg>
        <pc:cxnChg chg="mod">
          <ac:chgData name="Yuanyue Li" userId="62878614061aa2c9" providerId="LiveId" clId="{7DB8791C-A0E1-4A83-8890-2D90E2574753}" dt="2022-05-31T21:01:41.799" v="2593"/>
          <ac:cxnSpMkLst>
            <pc:docMk/>
            <pc:sldMk cId="0" sldId="256"/>
            <ac:cxnSpMk id="307" creationId="{E871FD55-1DF4-4FF7-BEC6-176AB2CA8534}"/>
          </ac:cxnSpMkLst>
        </pc:cxnChg>
        <pc:cxnChg chg="mod">
          <ac:chgData name="Yuanyue Li" userId="62878614061aa2c9" providerId="LiveId" clId="{7DB8791C-A0E1-4A83-8890-2D90E2574753}" dt="2022-05-31T21:01:41.799" v="2593"/>
          <ac:cxnSpMkLst>
            <pc:docMk/>
            <pc:sldMk cId="0" sldId="256"/>
            <ac:cxnSpMk id="308" creationId="{8DC2F86B-DF23-4144-811F-5568EF0E80AA}"/>
          </ac:cxnSpMkLst>
        </pc:cxnChg>
        <pc:cxnChg chg="mod">
          <ac:chgData name="Yuanyue Li" userId="62878614061aa2c9" providerId="LiveId" clId="{7DB8791C-A0E1-4A83-8890-2D90E2574753}" dt="2022-05-31T21:01:41.799" v="2593"/>
          <ac:cxnSpMkLst>
            <pc:docMk/>
            <pc:sldMk cId="0" sldId="256"/>
            <ac:cxnSpMk id="309" creationId="{A554BAB1-6928-4F6A-946D-ADA3C31CA869}"/>
          </ac:cxnSpMkLst>
        </pc:cxnChg>
        <pc:cxnChg chg="mod">
          <ac:chgData name="Yuanyue Li" userId="62878614061aa2c9" providerId="LiveId" clId="{7DB8791C-A0E1-4A83-8890-2D90E2574753}" dt="2022-05-31T21:01:41.799" v="2593"/>
          <ac:cxnSpMkLst>
            <pc:docMk/>
            <pc:sldMk cId="0" sldId="256"/>
            <ac:cxnSpMk id="310" creationId="{E5CBC1FB-4387-4BE0-80F8-6F52D303C321}"/>
          </ac:cxnSpMkLst>
        </pc:cxnChg>
        <pc:cxnChg chg="mod">
          <ac:chgData name="Yuanyue Li" userId="62878614061aa2c9" providerId="LiveId" clId="{7DB8791C-A0E1-4A83-8890-2D90E2574753}" dt="2022-05-31T21:01:41.799" v="2593"/>
          <ac:cxnSpMkLst>
            <pc:docMk/>
            <pc:sldMk cId="0" sldId="256"/>
            <ac:cxnSpMk id="311" creationId="{0E4EC267-414D-435F-8193-3E5C183A10DD}"/>
          </ac:cxnSpMkLst>
        </pc:cxnChg>
        <pc:cxnChg chg="mod">
          <ac:chgData name="Yuanyue Li" userId="62878614061aa2c9" providerId="LiveId" clId="{7DB8791C-A0E1-4A83-8890-2D90E2574753}" dt="2022-05-31T21:01:41.799" v="2593"/>
          <ac:cxnSpMkLst>
            <pc:docMk/>
            <pc:sldMk cId="0" sldId="256"/>
            <ac:cxnSpMk id="312" creationId="{5D80E4FB-609C-4D68-A9E1-1088CB142317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17" creationId="{A71C4CF1-A936-4A1C-BFEA-FDFE6DD13782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18" creationId="{C62B7052-D4C1-4DED-9962-A7FC9FA125B8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19" creationId="{79D89796-879C-4F00-B92A-579959913755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0" creationId="{C91BC403-8691-4064-A1A7-982893CE7A2A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2" creationId="{32E4F088-4586-49FC-BEDA-C8E04D9A0EC4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3" creationId="{0AF33098-E902-43B0-A175-0B2EF7948050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4" creationId="{C3C7497C-219A-4350-AE7D-D98800B25D1B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5" creationId="{95086ECC-B3BD-4C72-9C61-BDE3FA4F4102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7" creationId="{A423D143-BFB3-4955-8AE0-FBD7A8974AE4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8" creationId="{FE7F2D75-972D-4764-8D99-CB3FF519064C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29" creationId="{29A1F2C2-3D62-4DEA-9DAC-D18643DFD149}"/>
          </ac:cxnSpMkLst>
        </pc:cxnChg>
        <pc:cxnChg chg="del mod">
          <ac:chgData name="Yuanyue Li" userId="62878614061aa2c9" providerId="LiveId" clId="{7DB8791C-A0E1-4A83-8890-2D90E2574753}" dt="2022-05-31T21:04:53.877" v="2777" actId="478"/>
          <ac:cxnSpMkLst>
            <pc:docMk/>
            <pc:sldMk cId="0" sldId="256"/>
            <ac:cxnSpMk id="330" creationId="{7489F12A-C88E-4B74-A230-513328A30089}"/>
          </ac:cxnSpMkLst>
        </pc:cxnChg>
        <pc:cxnChg chg="del mod">
          <ac:chgData name="Yuanyue Li" userId="62878614061aa2c9" providerId="LiveId" clId="{7DB8791C-A0E1-4A83-8890-2D90E2574753}" dt="2022-05-31T21:04:57.453" v="2780" actId="478"/>
          <ac:cxnSpMkLst>
            <pc:docMk/>
            <pc:sldMk cId="0" sldId="256"/>
            <ac:cxnSpMk id="331" creationId="{550A8855-36E3-464C-A8D7-7EB927C40D41}"/>
          </ac:cxnSpMkLst>
        </pc:cxnChg>
        <pc:cxnChg chg="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32" creationId="{3BEAB483-DD94-4E22-871A-CDD58EB02D61}"/>
          </ac:cxnSpMkLst>
        </pc:cxnChg>
        <pc:cxnChg chg="add 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34" creationId="{C9D92264-A19C-478F-BCBA-3FC4B6A0BB5E}"/>
          </ac:cxnSpMkLst>
        </pc:cxnChg>
        <pc:cxnChg chg="add 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39" creationId="{9143D088-099D-4FE9-ABD8-99DDB4E7ACEB}"/>
          </ac:cxnSpMkLst>
        </pc:cxnChg>
        <pc:cxnChg chg="del mod">
          <ac:chgData name="Yuanyue Li" userId="62878614061aa2c9" providerId="LiveId" clId="{7DB8791C-A0E1-4A83-8890-2D90E2574753}" dt="2022-05-31T22:52:06.510" v="2929" actId="478"/>
          <ac:cxnSpMkLst>
            <pc:docMk/>
            <pc:sldMk cId="0" sldId="256"/>
            <ac:cxnSpMk id="353" creationId="{1DBF4AA2-6CB9-4BFF-998C-A9C4EBE5F558}"/>
          </ac:cxnSpMkLst>
        </pc:cxnChg>
        <pc:cxnChg chg="mod or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54" creationId="{30D8CC41-70A7-441F-86BD-AF02EBEACA55}"/>
          </ac:cxnSpMkLst>
        </pc:cxnChg>
        <pc:cxnChg chg="del mod topLvl">
          <ac:chgData name="Yuanyue Li" userId="62878614061aa2c9" providerId="LiveId" clId="{7DB8791C-A0E1-4A83-8890-2D90E2574753}" dt="2022-05-31T22:52:40.051" v="2967" actId="478"/>
          <ac:cxnSpMkLst>
            <pc:docMk/>
            <pc:sldMk cId="0" sldId="256"/>
            <ac:cxnSpMk id="355" creationId="{EB1251CE-7A4F-42BF-B4B6-750B2770879D}"/>
          </ac:cxnSpMkLst>
        </pc:cxnChg>
        <pc:cxnChg chg="del mod topLvl">
          <ac:chgData name="Yuanyue Li" userId="62878614061aa2c9" providerId="LiveId" clId="{7DB8791C-A0E1-4A83-8890-2D90E2574753}" dt="2022-05-31T22:52:41.521" v="2968" actId="478"/>
          <ac:cxnSpMkLst>
            <pc:docMk/>
            <pc:sldMk cId="0" sldId="256"/>
            <ac:cxnSpMk id="356" creationId="{E52377F1-9C20-48BB-8AE1-B2C45B74896E}"/>
          </ac:cxnSpMkLst>
        </pc:cxnChg>
        <pc:cxnChg chg="add del mod">
          <ac:chgData name="Yuanyue Li" userId="62878614061aa2c9" providerId="LiveId" clId="{7DB8791C-A0E1-4A83-8890-2D90E2574753}" dt="2022-05-31T22:53:23.236" v="2974" actId="478"/>
          <ac:cxnSpMkLst>
            <pc:docMk/>
            <pc:sldMk cId="0" sldId="256"/>
            <ac:cxnSpMk id="359" creationId="{4F228BB5-9609-4CEC-915D-14F8356AB4E4}"/>
          </ac:cxnSpMkLst>
        </pc:cxnChg>
        <pc:cxnChg chg="add del mod">
          <ac:chgData name="Yuanyue Li" userId="62878614061aa2c9" providerId="LiveId" clId="{7DB8791C-A0E1-4A83-8890-2D90E2574753}" dt="2022-05-31T22:53:28.429" v="2976" actId="478"/>
          <ac:cxnSpMkLst>
            <pc:docMk/>
            <pc:sldMk cId="0" sldId="256"/>
            <ac:cxnSpMk id="360" creationId="{B2F355FD-19B8-4FCD-B5A2-D00014990729}"/>
          </ac:cxnSpMkLst>
        </pc:cxnChg>
        <pc:cxnChg chg="add mod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361" creationId="{CDECB5C0-5F78-4764-80EC-356BAE1F3573}"/>
          </ac:cxnSpMkLst>
        </pc:cxnChg>
        <pc:cxnChg chg="add del mod">
          <ac:chgData name="Yuanyue Li" userId="62878614061aa2c9" providerId="LiveId" clId="{7DB8791C-A0E1-4A83-8890-2D90E2574753}" dt="2022-05-31T23:39:34.753" v="3038" actId="478"/>
          <ac:cxnSpMkLst>
            <pc:docMk/>
            <pc:sldMk cId="0" sldId="256"/>
            <ac:cxnSpMk id="367" creationId="{9DB4B2F3-429A-4B3D-BF6B-2153416B11A1}"/>
          </ac:cxnSpMkLst>
        </pc:cxnChg>
        <pc:cxnChg chg="mod topLvl">
          <ac:chgData name="Yuanyue Li" userId="62878614061aa2c9" providerId="LiveId" clId="{7DB8791C-A0E1-4A83-8890-2D90E2574753}" dt="2022-06-02T04:40:14.868" v="9477" actId="1036"/>
          <ac:cxnSpMkLst>
            <pc:docMk/>
            <pc:sldMk cId="0" sldId="256"/>
            <ac:cxnSpMk id="452" creationId="{DB1DE813-5841-484A-8124-88B339901188}"/>
          </ac:cxnSpMkLst>
        </pc:cxnChg>
        <pc:cxnChg chg="mod">
          <ac:chgData name="Yuanyue Li" userId="62878614061aa2c9" providerId="LiveId" clId="{7DB8791C-A0E1-4A83-8890-2D90E2574753}" dt="2022-06-02T05:11:14.462" v="9570"/>
          <ac:cxnSpMkLst>
            <pc:docMk/>
            <pc:sldMk cId="0" sldId="256"/>
            <ac:cxnSpMk id="514" creationId="{D9A98129-3F63-481D-B83E-F566D553B052}"/>
          </ac:cxnSpMkLst>
        </pc:cxnChg>
        <pc:cxnChg chg="add mod">
          <ac:chgData name="Yuanyue Li" userId="62878614061aa2c9" providerId="LiveId" clId="{7DB8791C-A0E1-4A83-8890-2D90E2574753}" dt="2022-06-02T05:13:07.364" v="9598" actId="164"/>
          <ac:cxnSpMkLst>
            <pc:docMk/>
            <pc:sldMk cId="0" sldId="256"/>
            <ac:cxnSpMk id="517" creationId="{29940F85-1008-4440-B215-A54A36F2114F}"/>
          </ac:cxnSpMkLst>
        </pc:cxnChg>
      </pc:sldChg>
      <pc:sldMasterChg chg="modSp modSldLayout">
        <pc:chgData name="Yuanyue Li" userId="62878614061aa2c9" providerId="LiveId" clId="{7DB8791C-A0E1-4A83-8890-2D90E2574753}" dt="2022-06-01T23:40:25.073" v="8074"/>
        <pc:sldMasterMkLst>
          <pc:docMk/>
          <pc:sldMasterMk cId="0" sldId="2147483648"/>
        </pc:sldMasterMkLst>
        <pc:spChg chg="mod">
          <ac:chgData name="Yuanyue Li" userId="62878614061aa2c9" providerId="LiveId" clId="{7DB8791C-A0E1-4A83-8890-2D90E2574753}" dt="2022-06-01T23:40:25.073" v="8074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Yuanyue Li" userId="62878614061aa2c9" providerId="LiveId" clId="{7DB8791C-A0E1-4A83-8890-2D90E2574753}" dt="2022-06-01T23:40:25.073" v="8074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Yuanyue Li" userId="62878614061aa2c9" providerId="LiveId" clId="{7DB8791C-A0E1-4A83-8890-2D90E2574753}" dt="2022-06-01T23:40:25.073" v="8074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Yuanyue Li" userId="62878614061aa2c9" providerId="LiveId" clId="{7DB8791C-A0E1-4A83-8890-2D90E2574753}" dt="2022-06-01T23:40:25.073" v="8074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Yuanyue Li" userId="62878614061aa2c9" providerId="LiveId" clId="{7DB8791C-A0E1-4A83-8890-2D90E2574753}" dt="2022-06-01T23:40:25.073" v="8074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Yuanyue Li" userId="62878614061aa2c9" providerId="LiveId" clId="{7DB8791C-A0E1-4A83-8890-2D90E2574753}" dt="2022-06-01T23:40:25.073" v="8074"/>
          <pc:sldLayoutMkLst>
            <pc:docMk/>
            <pc:sldMasterMk cId="0" sldId="2147483648"/>
            <pc:sldLayoutMk cId="0" sldId="2147483649"/>
          </pc:sldLayoutMkLst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Yuanyue Li" userId="62878614061aa2c9" providerId="LiveId" clId="{7DB8791C-A0E1-4A83-8890-2D90E2574753}" dt="2022-06-01T23:40:25.073" v="8074"/>
          <pc:sldLayoutMkLst>
            <pc:docMk/>
            <pc:sldMasterMk cId="0" sldId="2147483648"/>
            <pc:sldLayoutMk cId="0" sldId="2147483651"/>
          </pc:sldLayoutMkLst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Yuanyue Li" userId="62878614061aa2c9" providerId="LiveId" clId="{7DB8791C-A0E1-4A83-8890-2D90E2574753}" dt="2022-06-01T23:40:25.073" v="8074"/>
          <pc:sldLayoutMkLst>
            <pc:docMk/>
            <pc:sldMasterMk cId="0" sldId="2147483648"/>
            <pc:sldLayoutMk cId="0" sldId="2147483652"/>
          </pc:sldLayoutMkLst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Yuanyue Li" userId="62878614061aa2c9" providerId="LiveId" clId="{7DB8791C-A0E1-4A83-8890-2D90E2574753}" dt="2022-06-01T23:40:25.073" v="8074"/>
          <pc:sldLayoutMkLst>
            <pc:docMk/>
            <pc:sldMasterMk cId="0" sldId="2147483648"/>
            <pc:sldLayoutMk cId="0" sldId="2147483653"/>
          </pc:sldLayoutMkLst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Yuanyue Li" userId="62878614061aa2c9" providerId="LiveId" clId="{7DB8791C-A0E1-4A83-8890-2D90E2574753}" dt="2022-06-01T23:40:25.073" v="8074"/>
          <pc:sldLayoutMkLst>
            <pc:docMk/>
            <pc:sldMasterMk cId="0" sldId="2147483648"/>
            <pc:sldLayoutMk cId="0" sldId="2147483656"/>
          </pc:sldLayoutMkLst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Yuanyue Li" userId="62878614061aa2c9" providerId="LiveId" clId="{7DB8791C-A0E1-4A83-8890-2D90E2574753}" dt="2022-06-01T23:40:25.073" v="8074"/>
          <pc:sldLayoutMkLst>
            <pc:docMk/>
            <pc:sldMasterMk cId="0" sldId="2147483648"/>
            <pc:sldLayoutMk cId="0" sldId="2147483657"/>
          </pc:sldLayoutMkLst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Yuanyue Li" userId="62878614061aa2c9" providerId="LiveId" clId="{7DB8791C-A0E1-4A83-8890-2D90E2574753}" dt="2022-06-01T23:40:25.073" v="8074"/>
          <pc:sldLayoutMkLst>
            <pc:docMk/>
            <pc:sldMasterMk cId="0" sldId="2147483648"/>
            <pc:sldLayoutMk cId="0" sldId="2147483659"/>
          </pc:sldLayoutMkLst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Yuanyue Li" userId="62878614061aa2c9" providerId="LiveId" clId="{7DB8791C-A0E1-4A83-8890-2D90E2574753}" dt="2022-06-01T23:40:25.073" v="8074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Yuanyue Li" userId="62878614061aa2c9" providerId="LiveId" clId="{E2851E66-B595-4754-BFE6-1478C95F7BA5}"/>
    <pc:docChg chg="undo redo custSel addSld delSld modSld delMainMaster">
      <pc:chgData name="Yuanyue Li" userId="62878614061aa2c9" providerId="LiveId" clId="{E2851E66-B595-4754-BFE6-1478C95F7BA5}" dt="2023-10-11T20:23:19.477" v="3024" actId="14100"/>
      <pc:docMkLst>
        <pc:docMk/>
      </pc:docMkLst>
      <pc:sldChg chg="addSp delSp modSp del mod">
        <pc:chgData name="Yuanyue Li" userId="62878614061aa2c9" providerId="LiveId" clId="{E2851E66-B595-4754-BFE6-1478C95F7BA5}" dt="2023-10-10T21:36:36.055" v="305" actId="47"/>
        <pc:sldMkLst>
          <pc:docMk/>
          <pc:sldMk cId="0" sldId="256"/>
        </pc:sldMkLst>
        <pc:spChg chg="add del mod">
          <ac:chgData name="Yuanyue Li" userId="62878614061aa2c9" providerId="LiveId" clId="{E2851E66-B595-4754-BFE6-1478C95F7BA5}" dt="2023-10-06T22:40:18.581" v="14" actId="14100"/>
          <ac:spMkLst>
            <pc:docMk/>
            <pc:sldMk cId="0" sldId="256"/>
            <ac:spMk id="21" creationId="{2951F050-562A-4B7B-848C-CD76F5F84859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26" creationId="{E2F5679B-1191-4186-A756-361975AE95C9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204" creationId="{B73AEA36-0CAB-4BC5-A9BA-EF8592C8E48A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220" creationId="{0F0C99B5-C6C8-4DEB-AACE-2E07CC867CC5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266" creationId="{0BA997B4-E4AA-4BB7-8CB3-291FA3CEF1CF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40" creationId="{E60895BC-62CA-41A9-A522-3F9DA49BD0C3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41" creationId="{C9523693-CEF5-4AF5-AD5A-02B72D322383}"/>
          </ac:spMkLst>
        </pc:spChg>
        <pc:spChg chg="mod">
          <ac:chgData name="Yuanyue Li" userId="62878614061aa2c9" providerId="LiveId" clId="{E2851E66-B595-4754-BFE6-1478C95F7BA5}" dt="2023-10-06T22:41:08.971" v="46" actId="1035"/>
          <ac:spMkLst>
            <pc:docMk/>
            <pc:sldMk cId="0" sldId="256"/>
            <ac:spMk id="348" creationId="{4917F017-D99B-4E9C-9202-77501E39BD67}"/>
          </ac:spMkLst>
        </pc:spChg>
        <pc:spChg chg="mod">
          <ac:chgData name="Yuanyue Li" userId="62878614061aa2c9" providerId="LiveId" clId="{E2851E66-B595-4754-BFE6-1478C95F7BA5}" dt="2023-10-06T22:41:08.971" v="46" actId="1035"/>
          <ac:spMkLst>
            <pc:docMk/>
            <pc:sldMk cId="0" sldId="256"/>
            <ac:spMk id="349" creationId="{3978610D-6A9A-4B45-B61B-366781437C1A}"/>
          </ac:spMkLst>
        </pc:spChg>
        <pc:spChg chg="mod">
          <ac:chgData name="Yuanyue Li" userId="62878614061aa2c9" providerId="LiveId" clId="{E2851E66-B595-4754-BFE6-1478C95F7BA5}" dt="2023-10-06T22:41:26.137" v="47" actId="14100"/>
          <ac:spMkLst>
            <pc:docMk/>
            <pc:sldMk cId="0" sldId="256"/>
            <ac:spMk id="351" creationId="{C899226C-D867-43DC-BBEF-708C73273061}"/>
          </ac:spMkLst>
        </pc:spChg>
        <pc:spChg chg="mod">
          <ac:chgData name="Yuanyue Li" userId="62878614061aa2c9" providerId="LiveId" clId="{E2851E66-B595-4754-BFE6-1478C95F7BA5}" dt="2023-10-06T22:41:08.971" v="46" actId="1035"/>
          <ac:spMkLst>
            <pc:docMk/>
            <pc:sldMk cId="0" sldId="256"/>
            <ac:spMk id="352" creationId="{57F4D1F9-1524-48DE-9285-04341F471A75}"/>
          </ac:spMkLst>
        </pc:spChg>
        <pc:spChg chg="mod">
          <ac:chgData name="Yuanyue Li" userId="62878614061aa2c9" providerId="LiveId" clId="{E2851E66-B595-4754-BFE6-1478C95F7BA5}" dt="2023-10-06T22:41:08.971" v="46" actId="1035"/>
          <ac:spMkLst>
            <pc:docMk/>
            <pc:sldMk cId="0" sldId="256"/>
            <ac:spMk id="355" creationId="{9D6D5040-1E7E-423F-B1F0-3C0D8F686F34}"/>
          </ac:spMkLst>
        </pc:spChg>
        <pc:spChg chg="mod">
          <ac:chgData name="Yuanyue Li" userId="62878614061aa2c9" providerId="LiveId" clId="{E2851E66-B595-4754-BFE6-1478C95F7BA5}" dt="2023-10-06T22:41:08.971" v="46" actId="1035"/>
          <ac:spMkLst>
            <pc:docMk/>
            <pc:sldMk cId="0" sldId="256"/>
            <ac:spMk id="356" creationId="{D22642A8-A91D-406C-A37B-894A0F33664D}"/>
          </ac:spMkLst>
        </pc:spChg>
        <pc:spChg chg="mod">
          <ac:chgData name="Yuanyue Li" userId="62878614061aa2c9" providerId="LiveId" clId="{E2851E66-B595-4754-BFE6-1478C95F7BA5}" dt="2023-10-06T22:41:08.971" v="46" actId="1035"/>
          <ac:spMkLst>
            <pc:docMk/>
            <pc:sldMk cId="0" sldId="256"/>
            <ac:spMk id="357" creationId="{953F634B-AAB8-4851-9069-251F3B54F40C}"/>
          </ac:spMkLst>
        </pc:spChg>
        <pc:spChg chg="mod">
          <ac:chgData name="Yuanyue Li" userId="62878614061aa2c9" providerId="LiveId" clId="{E2851E66-B595-4754-BFE6-1478C95F7BA5}" dt="2023-10-06T22:41:08.971" v="46" actId="1035"/>
          <ac:spMkLst>
            <pc:docMk/>
            <pc:sldMk cId="0" sldId="256"/>
            <ac:spMk id="358" creationId="{6399FBD9-D4B5-4E30-9357-D7D86F86D28C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77" creationId="{2C439868-0C5D-4CF2-BB55-8A5EC31CDE44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78" creationId="{3DF5E041-5B45-49CD-985E-BA3173E3D4B5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79" creationId="{E7F348E2-1F29-4C4A-839A-6D099160ED5B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80" creationId="{B843F9AA-A68C-4B08-A4F5-455F8244175D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85" creationId="{D9090BBF-DCA5-422E-B890-971E89F98E86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387" creationId="{29C9A68E-CC82-40BD-947E-6589565FC05C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463" creationId="{65234506-B2F9-404E-8A50-CD5C89391200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464" creationId="{996968A2-406D-4168-92F5-787C7EC6EA4C}"/>
          </ac:spMkLst>
        </pc:spChg>
        <pc:spChg chg="mod">
          <ac:chgData name="Yuanyue Li" userId="62878614061aa2c9" providerId="LiveId" clId="{E2851E66-B595-4754-BFE6-1478C95F7BA5}" dt="2023-10-06T23:07:28.031" v="149" actId="1036"/>
          <ac:spMkLst>
            <pc:docMk/>
            <pc:sldMk cId="0" sldId="256"/>
            <ac:spMk id="1434" creationId="{00000000-0000-0000-0000-000000000000}"/>
          </ac:spMkLst>
        </pc:spChg>
        <pc:spChg chg="del">
          <ac:chgData name="Yuanyue Li" userId="62878614061aa2c9" providerId="LiveId" clId="{E2851E66-B595-4754-BFE6-1478C95F7BA5}" dt="2023-10-06T22:40:12.766" v="13" actId="478"/>
          <ac:spMkLst>
            <pc:docMk/>
            <pc:sldMk cId="0" sldId="256"/>
            <ac:spMk id="1467" creationId="{9269378E-D48B-46A5-881A-217D75CCA7C5}"/>
          </ac:spMkLst>
        </pc:s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5" creationId="{34A0DCC1-5042-48E2-9E69-D2AC650E6A7E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0" creationId="{A8C46509-D3E2-4C26-B636-435D533C4390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1" creationId="{D594412E-9738-48EA-8A26-1A61C78FD206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3" creationId="{D73E26B2-E5DD-4C9C-9D90-337E1D54109B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" creationId="{B734C235-BE49-452B-9523-2D9601DA6E9D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7" creationId="{3FD7A62B-628C-4AB6-AF66-1DBB8DB95ACB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25" creationId="{E1A182FC-8F9E-4C36-A39D-9539C22AEDB8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28" creationId="{04BD3787-70E6-4DD1-86D2-529BB1FC09C3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22" creationId="{6076790B-0665-4D1C-8B66-F1D2B27DF230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39" creationId="{E7CCE702-4D7B-45C0-8D9B-BB84898162B8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45" creationId="{FF9F8ADC-1D24-46BA-8399-B30AA8026306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95" creationId="{A3F2FBB4-501F-43EC-8CCC-716B183A48FC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96" creationId="{6CEDF7F2-FB76-42F5-B4B1-BDA73E73FA2B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97" creationId="{8F0720AD-0708-4B95-BBE9-7580E67EAC82}"/>
          </ac:grpSpMkLst>
        </pc:grpChg>
        <pc:grpChg chg="del">
          <ac:chgData name="Yuanyue Li" userId="62878614061aa2c9" providerId="LiveId" clId="{E2851E66-B595-4754-BFE6-1478C95F7BA5}" dt="2023-10-06T22:40:12.766" v="13" actId="478"/>
          <ac:grpSpMkLst>
            <pc:docMk/>
            <pc:sldMk cId="0" sldId="256"/>
            <ac:grpSpMk id="1498" creationId="{70A27297-DBC8-4111-A06E-2E750B286089}"/>
          </ac:grpSpMkLst>
        </pc:grpChg>
        <pc:graphicFrameChg chg="del">
          <ac:chgData name="Yuanyue Li" userId="62878614061aa2c9" providerId="LiveId" clId="{E2851E66-B595-4754-BFE6-1478C95F7BA5}" dt="2023-10-06T22:40:12.766" v="13" actId="478"/>
          <ac:graphicFrameMkLst>
            <pc:docMk/>
            <pc:sldMk cId="0" sldId="256"/>
            <ac:graphicFrameMk id="85" creationId="{1BA25266-DAF9-49E9-B07B-BE945886393C}"/>
          </ac:graphicFrameMkLst>
        </pc:graphicFrameChg>
        <pc:graphicFrameChg chg="del">
          <ac:chgData name="Yuanyue Li" userId="62878614061aa2c9" providerId="LiveId" clId="{E2851E66-B595-4754-BFE6-1478C95F7BA5}" dt="2023-10-06T22:40:12.766" v="13" actId="478"/>
          <ac:graphicFrameMkLst>
            <pc:docMk/>
            <pc:sldMk cId="0" sldId="256"/>
            <ac:graphicFrameMk id="88" creationId="{61F3B758-C61C-4648-866D-D346B007FFB0}"/>
          </ac:graphicFrameMkLst>
        </pc:graphicFrameChg>
        <pc:graphicFrameChg chg="del">
          <ac:chgData name="Yuanyue Li" userId="62878614061aa2c9" providerId="LiveId" clId="{E2851E66-B595-4754-BFE6-1478C95F7BA5}" dt="2023-10-06T22:40:12.766" v="13" actId="478"/>
          <ac:graphicFrameMkLst>
            <pc:docMk/>
            <pc:sldMk cId="0" sldId="256"/>
            <ac:graphicFrameMk id="109" creationId="{B0301049-8A6F-45FE-8792-3EBD858A5081}"/>
          </ac:graphicFrameMkLst>
        </pc:graphicFrameChg>
        <pc:picChg chg="mod">
          <ac:chgData name="Yuanyue Li" userId="62878614061aa2c9" providerId="LiveId" clId="{E2851E66-B595-4754-BFE6-1478C95F7BA5}" dt="2023-10-06T23:07:28.031" v="149" actId="1036"/>
          <ac:picMkLst>
            <pc:docMk/>
            <pc:sldMk cId="0" sldId="256"/>
            <ac:picMk id="3" creationId="{545E667C-0879-4682-A03E-842D93EACA13}"/>
          </ac:picMkLst>
        </pc:picChg>
        <pc:picChg chg="mod">
          <ac:chgData name="Yuanyue Li" userId="62878614061aa2c9" providerId="LiveId" clId="{E2851E66-B595-4754-BFE6-1478C95F7BA5}" dt="2023-10-06T23:07:28.031" v="149" actId="1036"/>
          <ac:picMkLst>
            <pc:docMk/>
            <pc:sldMk cId="0" sldId="256"/>
            <ac:picMk id="23" creationId="{7E7A862F-E61A-482B-82B8-A7634D80CBDB}"/>
          </ac:picMkLst>
        </pc:picChg>
        <pc:picChg chg="mod">
          <ac:chgData name="Yuanyue Li" userId="62878614061aa2c9" providerId="LiveId" clId="{E2851E66-B595-4754-BFE6-1478C95F7BA5}" dt="2023-10-06T23:07:28.031" v="149" actId="1036"/>
          <ac:picMkLst>
            <pc:docMk/>
            <pc:sldMk cId="0" sldId="256"/>
            <ac:picMk id="24" creationId="{95C12999-977E-4D43-86AC-0FE92A120ADA}"/>
          </ac:picMkLst>
        </pc:pic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15" creationId="{CEC57E71-0321-44C7-BBD1-FBADF2F828B0}"/>
          </ac:cxnSpMkLst>
        </pc:cxn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267" creationId="{E3FD459D-31B6-4A32-B52F-D613E44ADDF7}"/>
          </ac:cxnSpMkLst>
        </pc:cxn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290" creationId="{01C896A5-8F9A-4D63-B427-A07809ABFD53}"/>
          </ac:cxnSpMkLst>
        </pc:cxn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334" creationId="{C9D92264-A19C-478F-BCBA-3FC4B6A0BB5E}"/>
          </ac:cxnSpMkLst>
        </pc:cxn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339" creationId="{9143D088-099D-4FE9-ABD8-99DDB4E7ACEB}"/>
          </ac:cxnSpMkLst>
        </pc:cxn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354" creationId="{30D8CC41-70A7-441F-86BD-AF02EBEACA55}"/>
          </ac:cxnSpMkLst>
        </pc:cxn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361" creationId="{CDECB5C0-5F78-4764-80EC-356BAE1F3573}"/>
          </ac:cxnSpMkLst>
        </pc:cxnChg>
        <pc:cxnChg chg="del">
          <ac:chgData name="Yuanyue Li" userId="62878614061aa2c9" providerId="LiveId" clId="{E2851E66-B595-4754-BFE6-1478C95F7BA5}" dt="2023-10-06T22:40:12.766" v="13" actId="478"/>
          <ac:cxnSpMkLst>
            <pc:docMk/>
            <pc:sldMk cId="0" sldId="256"/>
            <ac:cxnSpMk id="452" creationId="{DB1DE813-5841-484A-8124-88B339901188}"/>
          </ac:cxnSpMkLst>
        </pc:cxnChg>
      </pc:sldChg>
      <pc:sldChg chg="addSp delSp modSp new del mod modClrScheme modAnim chgLayout">
        <pc:chgData name="Yuanyue Li" userId="62878614061aa2c9" providerId="LiveId" clId="{E2851E66-B595-4754-BFE6-1478C95F7BA5}" dt="2023-10-06T23:37:27.416" v="243" actId="47"/>
        <pc:sldMkLst>
          <pc:docMk/>
          <pc:sldMk cId="1605388537" sldId="257"/>
        </pc:sldMkLst>
        <pc:spChg chg="del">
          <ac:chgData name="Yuanyue Li" userId="62878614061aa2c9" providerId="LiveId" clId="{E2851E66-B595-4754-BFE6-1478C95F7BA5}" dt="2023-10-06T23:09:32.069" v="151" actId="700"/>
          <ac:spMkLst>
            <pc:docMk/>
            <pc:sldMk cId="1605388537" sldId="257"/>
            <ac:spMk id="2" creationId="{0B567C32-E396-52BD-AC1B-E882BA38E9B5}"/>
          </ac:spMkLst>
        </pc:spChg>
        <pc:spChg chg="del">
          <ac:chgData name="Yuanyue Li" userId="62878614061aa2c9" providerId="LiveId" clId="{E2851E66-B595-4754-BFE6-1478C95F7BA5}" dt="2023-10-06T23:09:32.069" v="151" actId="700"/>
          <ac:spMkLst>
            <pc:docMk/>
            <pc:sldMk cId="1605388537" sldId="257"/>
            <ac:spMk id="3" creationId="{CEA9F60E-CBE9-AB68-7436-98279E0250EA}"/>
          </ac:spMkLst>
        </pc:spChg>
        <pc:spChg chg="add mod">
          <ac:chgData name="Yuanyue Li" userId="62878614061aa2c9" providerId="LiveId" clId="{E2851E66-B595-4754-BFE6-1478C95F7BA5}" dt="2023-10-06T23:09:36.498" v="152"/>
          <ac:spMkLst>
            <pc:docMk/>
            <pc:sldMk cId="1605388537" sldId="257"/>
            <ac:spMk id="4" creationId="{989953A8-F415-58F7-291A-47DD75628DEB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9" creationId="{B02A0F19-E2C8-5A6E-69D9-C02416A8A4CB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11" creationId="{34B6A123-DC7F-78C2-C0D2-B58F1028DD39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13" creationId="{F156F178-7E25-3F69-C204-3E8FF9FAB224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14" creationId="{61225ABC-E6BB-264E-7CF6-6DA13349350C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17" creationId="{8A54BADF-0219-6A41-4EE5-E3313E9D4B8F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18" creationId="{DA500E22-7BB9-3BAA-0DFA-E386B40B83FB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21" creationId="{E65D58F9-3288-6C7E-3278-F8B06D8E5208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23" creationId="{1937AE03-4C50-1C89-697E-0F516C762FD7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24" creationId="{6D527CC2-5B9C-653C-7593-105371D05C7B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25" creationId="{6DFF053D-423E-8A6D-9BD5-4F9BF1FA5477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27" creationId="{3BEAFF21-784E-10FF-C042-640C3DD9FBED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29" creationId="{89E38CEA-E466-8140-B6FC-F4C6FAC66365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30" creationId="{08D4DCFE-8C0E-FE9D-9172-8C04C489828A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31" creationId="{3CB1F1F3-E63E-EE50-468E-42E5B02AAAD5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33" creationId="{C3BDA0DB-7397-704C-00FF-EA3B7A7C6E77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35" creationId="{612D5970-47BF-89E6-A5B2-E574EB84D330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36" creationId="{FFAAB2A4-9550-B58B-3A90-BBFDCB9E3625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38" creationId="{71E0C403-46A3-13C4-D85C-69A6CFF022A7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39" creationId="{9CD1B67C-B9FA-DBFD-0C59-A979C3614D68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40" creationId="{8233F365-9647-CA59-70CE-0A1315374B19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42" creationId="{ACAF8FD6-AB5E-645B-0B24-EA4BD710D8C5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44" creationId="{F1BBA9BF-3120-AA5B-456A-D0D9FA940A0A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45" creationId="{D2D3D78F-BC56-54B0-B145-0BFFC23F8737}"/>
          </ac:spMkLst>
        </pc:spChg>
        <pc:spChg chg="mod">
          <ac:chgData name="Yuanyue Li" userId="62878614061aa2c9" providerId="LiveId" clId="{E2851E66-B595-4754-BFE6-1478C95F7BA5}" dt="2023-10-06T23:10:37.216" v="185" actId="165"/>
          <ac:spMkLst>
            <pc:docMk/>
            <pc:sldMk cId="1605388537" sldId="257"/>
            <ac:spMk id="46" creationId="{09545945-84EE-51B7-8586-21A2C3481877}"/>
          </ac:spMkLst>
        </pc:spChg>
        <pc:spChg chg="mod">
          <ac:chgData name="Yuanyue Li" userId="62878614061aa2c9" providerId="LiveId" clId="{E2851E66-B595-4754-BFE6-1478C95F7BA5}" dt="2023-10-06T23:11:57.487" v="206"/>
          <ac:spMkLst>
            <pc:docMk/>
            <pc:sldMk cId="1605388537" sldId="257"/>
            <ac:spMk id="49" creationId="{C7F812A7-10A6-16AB-9A75-A6AC23933D0C}"/>
          </ac:spMkLst>
        </pc:spChg>
        <pc:spChg chg="mod">
          <ac:chgData name="Yuanyue Li" userId="62878614061aa2c9" providerId="LiveId" clId="{E2851E66-B595-4754-BFE6-1478C95F7BA5}" dt="2023-10-06T23:11:57.487" v="206"/>
          <ac:spMkLst>
            <pc:docMk/>
            <pc:sldMk cId="1605388537" sldId="257"/>
            <ac:spMk id="50" creationId="{2932A535-A844-B7A7-D5C0-FE3D10FF8321}"/>
          </ac:spMkLst>
        </pc:spChg>
        <pc:spChg chg="mod">
          <ac:chgData name="Yuanyue Li" userId="62878614061aa2c9" providerId="LiveId" clId="{E2851E66-B595-4754-BFE6-1478C95F7BA5}" dt="2023-10-06T23:12:08.691" v="225" actId="403"/>
          <ac:spMkLst>
            <pc:docMk/>
            <pc:sldMk cId="1605388537" sldId="257"/>
            <ac:spMk id="52" creationId="{9D0C5C39-98DE-6D07-EB4E-EE7D9A280442}"/>
          </ac:spMkLst>
        </pc:spChg>
        <pc:spChg chg="mod">
          <ac:chgData name="Yuanyue Li" userId="62878614061aa2c9" providerId="LiveId" clId="{E2851E66-B595-4754-BFE6-1478C95F7BA5}" dt="2023-10-06T23:12:08.691" v="225" actId="403"/>
          <ac:spMkLst>
            <pc:docMk/>
            <pc:sldMk cId="1605388537" sldId="257"/>
            <ac:spMk id="53" creationId="{83C737E5-8376-7D2D-D751-4C018515BB3D}"/>
          </ac:spMkLst>
        </pc:spChg>
        <pc:grpChg chg="add mod topLvl">
          <ac:chgData name="Yuanyue Li" userId="62878614061aa2c9" providerId="LiveId" clId="{E2851E66-B595-4754-BFE6-1478C95F7BA5}" dt="2023-10-06T23:11:34.327" v="200" actId="1076"/>
          <ac:grpSpMkLst>
            <pc:docMk/>
            <pc:sldMk cId="1605388537" sldId="257"/>
            <ac:grpSpMk id="8" creationId="{0DEFAEA1-452B-2E28-C1C4-869072385D8A}"/>
          </ac:grpSpMkLst>
        </pc:grpChg>
        <pc:grpChg chg="add mod topLvl">
          <ac:chgData name="Yuanyue Li" userId="62878614061aa2c9" providerId="LiveId" clId="{E2851E66-B595-4754-BFE6-1478C95F7BA5}" dt="2023-10-06T23:11:03.182" v="195" actId="1076"/>
          <ac:grpSpMkLst>
            <pc:docMk/>
            <pc:sldMk cId="1605388537" sldId="257"/>
            <ac:grpSpMk id="12" creationId="{EA469F70-6891-DD0C-5068-E5DDB3D86951}"/>
          </ac:grpSpMkLst>
        </pc:grpChg>
        <pc:grpChg chg="add mod topLvl">
          <ac:chgData name="Yuanyue Li" userId="62878614061aa2c9" providerId="LiveId" clId="{E2851E66-B595-4754-BFE6-1478C95F7BA5}" dt="2023-10-06T23:11:32.625" v="199" actId="1076"/>
          <ac:grpSpMkLst>
            <pc:docMk/>
            <pc:sldMk cId="1605388537" sldId="257"/>
            <ac:grpSpMk id="16" creationId="{3DEE60E4-218A-8AC6-562F-9F5A434D9AE4}"/>
          </ac:grpSpMkLst>
        </pc:grpChg>
        <pc:grpChg chg="add mod topLvl">
          <ac:chgData name="Yuanyue Li" userId="62878614061aa2c9" providerId="LiveId" clId="{E2851E66-B595-4754-BFE6-1478C95F7BA5}" dt="2023-10-06T23:12:18.245" v="229" actId="1076"/>
          <ac:grpSpMkLst>
            <pc:docMk/>
            <pc:sldMk cId="1605388537" sldId="257"/>
            <ac:grpSpMk id="20" creationId="{0697AC5E-63F7-F06E-597C-7377671659E0}"/>
          </ac:grpSpMkLst>
        </pc:grpChg>
        <pc:grpChg chg="mod">
          <ac:chgData name="Yuanyue Li" userId="62878614061aa2c9" providerId="LiveId" clId="{E2851E66-B595-4754-BFE6-1478C95F7BA5}" dt="2023-10-06T23:10:37.216" v="185" actId="165"/>
          <ac:grpSpMkLst>
            <pc:docMk/>
            <pc:sldMk cId="1605388537" sldId="257"/>
            <ac:grpSpMk id="22" creationId="{9B9C9BE2-D246-BF9F-F32F-71E34A9C4ECC}"/>
          </ac:grpSpMkLst>
        </pc:grpChg>
        <pc:grpChg chg="add mod topLvl">
          <ac:chgData name="Yuanyue Li" userId="62878614061aa2c9" providerId="LiveId" clId="{E2851E66-B595-4754-BFE6-1478C95F7BA5}" dt="2023-10-06T23:12:16.972" v="228" actId="1076"/>
          <ac:grpSpMkLst>
            <pc:docMk/>
            <pc:sldMk cId="1605388537" sldId="257"/>
            <ac:grpSpMk id="26" creationId="{DD2CCECF-C874-76AB-EF49-E32998F00379}"/>
          </ac:grpSpMkLst>
        </pc:grpChg>
        <pc:grpChg chg="mod">
          <ac:chgData name="Yuanyue Li" userId="62878614061aa2c9" providerId="LiveId" clId="{E2851E66-B595-4754-BFE6-1478C95F7BA5}" dt="2023-10-06T23:10:37.216" v="185" actId="165"/>
          <ac:grpSpMkLst>
            <pc:docMk/>
            <pc:sldMk cId="1605388537" sldId="257"/>
            <ac:grpSpMk id="28" creationId="{81FD2039-A8C6-5955-B180-E67C9B3CFF81}"/>
          </ac:grpSpMkLst>
        </pc:grpChg>
        <pc:grpChg chg="add mod topLvl">
          <ac:chgData name="Yuanyue Li" userId="62878614061aa2c9" providerId="LiveId" clId="{E2851E66-B595-4754-BFE6-1478C95F7BA5}" dt="2023-10-06T23:11:42.292" v="203" actId="1076"/>
          <ac:grpSpMkLst>
            <pc:docMk/>
            <pc:sldMk cId="1605388537" sldId="257"/>
            <ac:grpSpMk id="32" creationId="{9B3E8E84-B89B-68FA-35F5-78593F9577E6}"/>
          </ac:grpSpMkLst>
        </pc:grpChg>
        <pc:grpChg chg="mod">
          <ac:chgData name="Yuanyue Li" userId="62878614061aa2c9" providerId="LiveId" clId="{E2851E66-B595-4754-BFE6-1478C95F7BA5}" dt="2023-10-06T23:10:37.216" v="185" actId="165"/>
          <ac:grpSpMkLst>
            <pc:docMk/>
            <pc:sldMk cId="1605388537" sldId="257"/>
            <ac:grpSpMk id="34" creationId="{36B4EC82-BD6A-3A48-FE8E-F978CD0209E3}"/>
          </ac:grpSpMkLst>
        </pc:grpChg>
        <pc:grpChg chg="mod">
          <ac:chgData name="Yuanyue Li" userId="62878614061aa2c9" providerId="LiveId" clId="{E2851E66-B595-4754-BFE6-1478C95F7BA5}" dt="2023-10-06T23:10:37.216" v="185" actId="165"/>
          <ac:grpSpMkLst>
            <pc:docMk/>
            <pc:sldMk cId="1605388537" sldId="257"/>
            <ac:grpSpMk id="37" creationId="{8A5AA266-E582-9BD8-4881-90FC26385211}"/>
          </ac:grpSpMkLst>
        </pc:grpChg>
        <pc:grpChg chg="add mod topLvl">
          <ac:chgData name="Yuanyue Li" userId="62878614061aa2c9" providerId="LiveId" clId="{E2851E66-B595-4754-BFE6-1478C95F7BA5}" dt="2023-10-06T23:12:15.240" v="227" actId="1076"/>
          <ac:grpSpMkLst>
            <pc:docMk/>
            <pc:sldMk cId="1605388537" sldId="257"/>
            <ac:grpSpMk id="41" creationId="{B4108395-6D0F-5ED2-FD8C-895B8EB66346}"/>
          </ac:grpSpMkLst>
        </pc:grpChg>
        <pc:grpChg chg="mod">
          <ac:chgData name="Yuanyue Li" userId="62878614061aa2c9" providerId="LiveId" clId="{E2851E66-B595-4754-BFE6-1478C95F7BA5}" dt="2023-10-06T23:10:37.216" v="185" actId="165"/>
          <ac:grpSpMkLst>
            <pc:docMk/>
            <pc:sldMk cId="1605388537" sldId="257"/>
            <ac:grpSpMk id="43" creationId="{4050F954-506F-9C28-CF5B-038F4E27E7F0}"/>
          </ac:grpSpMkLst>
        </pc:grpChg>
        <pc:grpChg chg="add del mod">
          <ac:chgData name="Yuanyue Li" userId="62878614061aa2c9" providerId="LiveId" clId="{E2851E66-B595-4754-BFE6-1478C95F7BA5}" dt="2023-10-06T23:10:37.216" v="185" actId="165"/>
          <ac:grpSpMkLst>
            <pc:docMk/>
            <pc:sldMk cId="1605388537" sldId="257"/>
            <ac:grpSpMk id="47" creationId="{20991B74-EA52-5418-D65F-FB3362373F03}"/>
          </ac:grpSpMkLst>
        </pc:grpChg>
        <pc:grpChg chg="add del mod">
          <ac:chgData name="Yuanyue Li" userId="62878614061aa2c9" providerId="LiveId" clId="{E2851E66-B595-4754-BFE6-1478C95F7BA5}" dt="2023-10-06T23:12:00.509" v="209"/>
          <ac:grpSpMkLst>
            <pc:docMk/>
            <pc:sldMk cId="1605388537" sldId="257"/>
            <ac:grpSpMk id="48" creationId="{3E6F4609-8EFF-3C51-9AF8-A388E207D935}"/>
          </ac:grpSpMkLst>
        </pc:grpChg>
        <pc:grpChg chg="add mod">
          <ac:chgData name="Yuanyue Li" userId="62878614061aa2c9" providerId="LiveId" clId="{E2851E66-B595-4754-BFE6-1478C95F7BA5}" dt="2023-10-06T23:12:10.406" v="226" actId="1076"/>
          <ac:grpSpMkLst>
            <pc:docMk/>
            <pc:sldMk cId="1605388537" sldId="257"/>
            <ac:grpSpMk id="51" creationId="{029C881D-0434-C544-3D04-5F9006224413}"/>
          </ac:grpSpMkLst>
        </pc:grpChg>
        <pc:picChg chg="add mod">
          <ac:chgData name="Yuanyue Li" userId="62878614061aa2c9" providerId="LiveId" clId="{E2851E66-B595-4754-BFE6-1478C95F7BA5}" dt="2023-10-06T23:09:36.498" v="152"/>
          <ac:picMkLst>
            <pc:docMk/>
            <pc:sldMk cId="1605388537" sldId="257"/>
            <ac:picMk id="5" creationId="{03F530DD-E5D2-D323-92E7-7825E761E474}"/>
          </ac:picMkLst>
        </pc:picChg>
        <pc:picChg chg="add mod">
          <ac:chgData name="Yuanyue Li" userId="62878614061aa2c9" providerId="LiveId" clId="{E2851E66-B595-4754-BFE6-1478C95F7BA5}" dt="2023-10-06T23:09:36.498" v="152"/>
          <ac:picMkLst>
            <pc:docMk/>
            <pc:sldMk cId="1605388537" sldId="257"/>
            <ac:picMk id="6" creationId="{37F29E39-23E1-0C01-77D4-C811DE510456}"/>
          </ac:picMkLst>
        </pc:picChg>
        <pc:picChg chg="add mod">
          <ac:chgData name="Yuanyue Li" userId="62878614061aa2c9" providerId="LiveId" clId="{E2851E66-B595-4754-BFE6-1478C95F7BA5}" dt="2023-10-06T23:09:36.498" v="152"/>
          <ac:picMkLst>
            <pc:docMk/>
            <pc:sldMk cId="1605388537" sldId="257"/>
            <ac:picMk id="7" creationId="{EF9851F9-10B0-A770-6E79-1B9F848D59BA}"/>
          </ac:picMkLst>
        </pc:picChg>
        <pc:picChg chg="mod">
          <ac:chgData name="Yuanyue Li" userId="62878614061aa2c9" providerId="LiveId" clId="{E2851E66-B595-4754-BFE6-1478C95F7BA5}" dt="2023-10-06T23:10:37.216" v="185" actId="165"/>
          <ac:picMkLst>
            <pc:docMk/>
            <pc:sldMk cId="1605388537" sldId="257"/>
            <ac:picMk id="10" creationId="{22339DF1-F79E-977D-F991-835EFB14BD35}"/>
          </ac:picMkLst>
        </pc:picChg>
        <pc:picChg chg="mod">
          <ac:chgData name="Yuanyue Li" userId="62878614061aa2c9" providerId="LiveId" clId="{E2851E66-B595-4754-BFE6-1478C95F7BA5}" dt="2023-10-06T23:10:37.216" v="185" actId="165"/>
          <ac:picMkLst>
            <pc:docMk/>
            <pc:sldMk cId="1605388537" sldId="257"/>
            <ac:picMk id="15" creationId="{078E9BC6-7E4F-E4AC-2D94-60F464C3A1C8}"/>
          </ac:picMkLst>
        </pc:picChg>
        <pc:picChg chg="mod">
          <ac:chgData name="Yuanyue Li" userId="62878614061aa2c9" providerId="LiveId" clId="{E2851E66-B595-4754-BFE6-1478C95F7BA5}" dt="2023-10-06T23:10:37.216" v="185" actId="165"/>
          <ac:picMkLst>
            <pc:docMk/>
            <pc:sldMk cId="1605388537" sldId="257"/>
            <ac:picMk id="19" creationId="{D8E483D1-5C87-85D6-BB4D-CC8079762D69}"/>
          </ac:picMkLst>
        </pc:picChg>
      </pc:sldChg>
      <pc:sldChg chg="del">
        <pc:chgData name="Yuanyue Li" userId="62878614061aa2c9" providerId="LiveId" clId="{E2851E66-B595-4754-BFE6-1478C95F7BA5}" dt="2023-10-10T21:51:57.205" v="339" actId="47"/>
        <pc:sldMkLst>
          <pc:docMk/>
          <pc:sldMk cId="1437589516" sldId="372"/>
        </pc:sldMkLst>
      </pc:sldChg>
      <pc:sldChg chg="addSp delSp modSp del mod delAnim modAnim">
        <pc:chgData name="Yuanyue Li" userId="62878614061aa2c9" providerId="LiveId" clId="{E2851E66-B595-4754-BFE6-1478C95F7BA5}" dt="2023-10-10T21:52:46.924" v="348" actId="47"/>
        <pc:sldMkLst>
          <pc:docMk/>
          <pc:sldMk cId="3578303691" sldId="376"/>
        </pc:sldMkLst>
        <pc:spChg chg="del">
          <ac:chgData name="Yuanyue Li" userId="62878614061aa2c9" providerId="LiveId" clId="{E2851E66-B595-4754-BFE6-1478C95F7BA5}" dt="2023-10-10T21:52:45.234" v="347" actId="478"/>
          <ac:spMkLst>
            <pc:docMk/>
            <pc:sldMk cId="3578303691" sldId="376"/>
            <ac:spMk id="2" creationId="{67B10F42-4549-F9A8-CCF0-BCFB5BEF6EFC}"/>
          </ac:spMkLst>
        </pc:spChg>
        <pc:spChg chg="del">
          <ac:chgData name="Yuanyue Li" userId="62878614061aa2c9" providerId="LiveId" clId="{E2851E66-B595-4754-BFE6-1478C95F7BA5}" dt="2023-10-10T21:52:19.103" v="341" actId="478"/>
          <ac:spMkLst>
            <pc:docMk/>
            <pc:sldMk cId="3578303691" sldId="376"/>
            <ac:spMk id="114" creationId="{18FEA45D-AD25-AAC6-5B68-41974FC649CE}"/>
          </ac:spMkLst>
        </pc:spChg>
        <pc:spChg chg="add mod">
          <ac:chgData name="Yuanyue Li" userId="62878614061aa2c9" providerId="LiveId" clId="{E2851E66-B595-4754-BFE6-1478C95F7BA5}" dt="2023-10-10T21:52:45.234" v="347" actId="478"/>
          <ac:spMkLst>
            <pc:docMk/>
            <pc:sldMk cId="3578303691" sldId="376"/>
            <ac:spMk id="128" creationId="{497E8FCA-3311-5289-79CE-855165F875E3}"/>
          </ac:spMkLst>
        </pc:spChg>
        <pc:grpChg chg="mod">
          <ac:chgData name="Yuanyue Li" userId="62878614061aa2c9" providerId="LiveId" clId="{E2851E66-B595-4754-BFE6-1478C95F7BA5}" dt="2023-10-10T21:52:21.346" v="342" actId="164"/>
          <ac:grpSpMkLst>
            <pc:docMk/>
            <pc:sldMk cId="3578303691" sldId="376"/>
            <ac:grpSpMk id="3" creationId="{2F89CE9E-D836-6958-036F-F99A79CA3408}"/>
          </ac:grpSpMkLst>
        </pc:grpChg>
        <pc:grpChg chg="mod">
          <ac:chgData name="Yuanyue Li" userId="62878614061aa2c9" providerId="LiveId" clId="{E2851E66-B595-4754-BFE6-1478C95F7BA5}" dt="2023-10-10T21:52:21.346" v="342" actId="164"/>
          <ac:grpSpMkLst>
            <pc:docMk/>
            <pc:sldMk cId="3578303691" sldId="376"/>
            <ac:grpSpMk id="110" creationId="{81F34C7D-22BC-8F2F-4303-38C871D82E96}"/>
          </ac:grpSpMkLst>
        </pc:grpChg>
        <pc:grpChg chg="mod">
          <ac:chgData name="Yuanyue Li" userId="62878614061aa2c9" providerId="LiveId" clId="{E2851E66-B595-4754-BFE6-1478C95F7BA5}" dt="2023-10-10T21:52:21.346" v="342" actId="164"/>
          <ac:grpSpMkLst>
            <pc:docMk/>
            <pc:sldMk cId="3578303691" sldId="376"/>
            <ac:grpSpMk id="111" creationId="{9BA7DC0A-2CFC-783D-E3C5-DBD54928BA96}"/>
          </ac:grpSpMkLst>
        </pc:grpChg>
        <pc:grpChg chg="mod">
          <ac:chgData name="Yuanyue Li" userId="62878614061aa2c9" providerId="LiveId" clId="{E2851E66-B595-4754-BFE6-1478C95F7BA5}" dt="2023-10-10T21:52:21.346" v="342" actId="164"/>
          <ac:grpSpMkLst>
            <pc:docMk/>
            <pc:sldMk cId="3578303691" sldId="376"/>
            <ac:grpSpMk id="112" creationId="{8E063EE4-81F5-4959-E1AA-89A451A471D5}"/>
          </ac:grpSpMkLst>
        </pc:grpChg>
        <pc:grpChg chg="mod">
          <ac:chgData name="Yuanyue Li" userId="62878614061aa2c9" providerId="LiveId" clId="{E2851E66-B595-4754-BFE6-1478C95F7BA5}" dt="2023-10-10T21:52:21.346" v="342" actId="164"/>
          <ac:grpSpMkLst>
            <pc:docMk/>
            <pc:sldMk cId="3578303691" sldId="376"/>
            <ac:grpSpMk id="113" creationId="{067FFCF6-6F38-462A-538E-9F338FCF0340}"/>
          </ac:grpSpMkLst>
        </pc:grpChg>
        <pc:grpChg chg="mod">
          <ac:chgData name="Yuanyue Li" userId="62878614061aa2c9" providerId="LiveId" clId="{E2851E66-B595-4754-BFE6-1478C95F7BA5}" dt="2023-10-10T21:52:21.346" v="342" actId="164"/>
          <ac:grpSpMkLst>
            <pc:docMk/>
            <pc:sldMk cId="3578303691" sldId="376"/>
            <ac:grpSpMk id="116" creationId="{C9BA00B8-B3B4-7F94-4621-D04F41396682}"/>
          </ac:grpSpMkLst>
        </pc:grpChg>
        <pc:grpChg chg="add del mod">
          <ac:chgData name="Yuanyue Li" userId="62878614061aa2c9" providerId="LiveId" clId="{E2851E66-B595-4754-BFE6-1478C95F7BA5}" dt="2023-10-10T21:52:45.234" v="347" actId="478"/>
          <ac:grpSpMkLst>
            <pc:docMk/>
            <pc:sldMk cId="3578303691" sldId="376"/>
            <ac:grpSpMk id="117" creationId="{FAE474AF-2C1E-3B98-0553-B52ED1E95261}"/>
          </ac:grpSpMkLst>
        </pc:grpChg>
        <pc:grpChg chg="del">
          <ac:chgData name="Yuanyue Li" userId="62878614061aa2c9" providerId="LiveId" clId="{E2851E66-B595-4754-BFE6-1478C95F7BA5}" dt="2023-10-10T21:52:45.234" v="347" actId="478"/>
          <ac:grpSpMkLst>
            <pc:docMk/>
            <pc:sldMk cId="3578303691" sldId="376"/>
            <ac:grpSpMk id="120" creationId="{E00A7A52-9E3F-E308-0270-3F036C2F456C}"/>
          </ac:grpSpMkLst>
        </pc:grpChg>
        <pc:grpChg chg="del">
          <ac:chgData name="Yuanyue Li" userId="62878614061aa2c9" providerId="LiveId" clId="{E2851E66-B595-4754-BFE6-1478C95F7BA5}" dt="2023-10-10T21:52:45.234" v="347" actId="478"/>
          <ac:grpSpMkLst>
            <pc:docMk/>
            <pc:sldMk cId="3578303691" sldId="376"/>
            <ac:grpSpMk id="121" creationId="{BC8617CF-BC49-9EE1-FE66-B83835A71B48}"/>
          </ac:grpSpMkLst>
        </pc:grpChg>
        <pc:grpChg chg="del">
          <ac:chgData name="Yuanyue Li" userId="62878614061aa2c9" providerId="LiveId" clId="{E2851E66-B595-4754-BFE6-1478C95F7BA5}" dt="2023-10-10T21:52:45.234" v="347" actId="478"/>
          <ac:grpSpMkLst>
            <pc:docMk/>
            <pc:sldMk cId="3578303691" sldId="376"/>
            <ac:grpSpMk id="124" creationId="{C5D6D06F-0948-7FB0-2086-2386C1A7D985}"/>
          </ac:grpSpMkLst>
        </pc:grpChg>
        <pc:grpChg chg="del">
          <ac:chgData name="Yuanyue Li" userId="62878614061aa2c9" providerId="LiveId" clId="{E2851E66-B595-4754-BFE6-1478C95F7BA5}" dt="2023-10-10T21:52:45.234" v="347" actId="478"/>
          <ac:grpSpMkLst>
            <pc:docMk/>
            <pc:sldMk cId="3578303691" sldId="376"/>
            <ac:grpSpMk id="130" creationId="{D2A7D9FA-B415-03E3-E889-EB94031803D3}"/>
          </ac:grpSpMkLst>
        </pc:grpChg>
      </pc:sldChg>
      <pc:sldChg chg="add del">
        <pc:chgData name="Yuanyue Li" userId="62878614061aa2c9" providerId="LiveId" clId="{E2851E66-B595-4754-BFE6-1478C95F7BA5}" dt="2023-10-06T23:36:57.187" v="236" actId="47"/>
        <pc:sldMkLst>
          <pc:docMk/>
          <pc:sldMk cId="3300550637" sldId="404"/>
        </pc:sldMkLst>
      </pc:sldChg>
      <pc:sldChg chg="addSp delSp modSp add mod modClrScheme modAnim chgLayout">
        <pc:chgData name="Yuanyue Li" userId="62878614061aa2c9" providerId="LiveId" clId="{E2851E66-B595-4754-BFE6-1478C95F7BA5}" dt="2023-10-11T20:23:19.477" v="3024" actId="14100"/>
        <pc:sldMkLst>
          <pc:docMk/>
          <pc:sldMk cId="370159537" sldId="405"/>
        </pc:sldMkLst>
        <pc:spChg chg="del">
          <ac:chgData name="Yuanyue Li" userId="62878614061aa2c9" providerId="LiveId" clId="{E2851E66-B595-4754-BFE6-1478C95F7BA5}" dt="2023-10-06T23:38:05.299" v="251" actId="478"/>
          <ac:spMkLst>
            <pc:docMk/>
            <pc:sldMk cId="370159537" sldId="405"/>
            <ac:spMk id="2" creationId="{4C1BD0B8-E346-2043-E370-9406B56752F7}"/>
          </ac:spMkLst>
        </pc:spChg>
        <pc:spChg chg="add mod">
          <ac:chgData name="Yuanyue Li" userId="62878614061aa2c9" providerId="LiveId" clId="{E2851E66-B595-4754-BFE6-1478C95F7BA5}" dt="2023-10-11T19:55:42.435" v="2989" actId="20577"/>
          <ac:spMkLst>
            <pc:docMk/>
            <pc:sldMk cId="370159537" sldId="405"/>
            <ac:spMk id="3" creationId="{1BDECE18-661B-D5DE-DAA0-4D3F3E0705AD}"/>
          </ac:spMkLst>
        </pc:spChg>
        <pc:spChg chg="del mod">
          <ac:chgData name="Yuanyue Li" userId="62878614061aa2c9" providerId="LiveId" clId="{E2851E66-B595-4754-BFE6-1478C95F7BA5}" dt="2023-10-07T00:07:14.571" v="276" actId="478"/>
          <ac:spMkLst>
            <pc:docMk/>
            <pc:sldMk cId="370159537" sldId="405"/>
            <ac:spMk id="4" creationId="{17DEB01E-D11B-28F4-94F6-5AA95CA4844A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4" creationId="{84FF87CB-B42A-D11F-70DE-3E2706EE4ADE}"/>
          </ac:spMkLst>
        </pc:spChg>
        <pc:spChg chg="mod">
          <ac:chgData name="Yuanyue Li" userId="62878614061aa2c9" providerId="LiveId" clId="{E2851E66-B595-4754-BFE6-1478C95F7BA5}" dt="2023-10-11T20:23:19.477" v="3024" actId="14100"/>
          <ac:spMkLst>
            <pc:docMk/>
            <pc:sldMk cId="370159537" sldId="405"/>
            <ac:spMk id="5" creationId="{541C3E50-70AE-4051-7A48-2B68945A50E3}"/>
          </ac:spMkLst>
        </pc:spChg>
        <pc:spChg chg="del mod topLvl">
          <ac:chgData name="Yuanyue Li" userId="62878614061aa2c9" providerId="LiveId" clId="{E2851E66-B595-4754-BFE6-1478C95F7BA5}" dt="2023-10-10T21:35:29.543" v="277" actId="478"/>
          <ac:spMkLst>
            <pc:docMk/>
            <pc:sldMk cId="370159537" sldId="405"/>
            <ac:spMk id="5" creationId="{FC39A3A1-AC41-0C1E-C1D8-4BCFD4311B6F}"/>
          </ac:spMkLst>
        </pc:spChg>
        <pc:spChg chg="add mod">
          <ac:chgData name="Yuanyue Li" userId="62878614061aa2c9" providerId="LiveId" clId="{E2851E66-B595-4754-BFE6-1478C95F7BA5}" dt="2023-10-11T04:36:18.406" v="2920" actId="164"/>
          <ac:spMkLst>
            <pc:docMk/>
            <pc:sldMk cId="370159537" sldId="405"/>
            <ac:spMk id="7" creationId="{0E1BA2BA-10FE-82DC-A679-5AEFD2D4121C}"/>
          </ac:spMkLst>
        </pc:spChg>
        <pc:spChg chg="add mod">
          <ac:chgData name="Yuanyue Li" userId="62878614061aa2c9" providerId="LiveId" clId="{E2851E66-B595-4754-BFE6-1478C95F7BA5}" dt="2023-10-11T04:36:18.406" v="2920" actId="164"/>
          <ac:spMkLst>
            <pc:docMk/>
            <pc:sldMk cId="370159537" sldId="405"/>
            <ac:spMk id="8" creationId="{7E447180-A71F-1396-26D3-E0A19320551F}"/>
          </ac:spMkLst>
        </pc:spChg>
        <pc:spChg chg="del">
          <ac:chgData name="Yuanyue Li" userId="62878614061aa2c9" providerId="LiveId" clId="{E2851E66-B595-4754-BFE6-1478C95F7BA5}" dt="2023-10-06T23:38:12.002" v="253" actId="478"/>
          <ac:spMkLst>
            <pc:docMk/>
            <pc:sldMk cId="370159537" sldId="405"/>
            <ac:spMk id="18" creationId="{BCFA40E6-F3A5-5445-626D-3C8F130503FC}"/>
          </ac:spMkLst>
        </pc:spChg>
        <pc:spChg chg="mod">
          <ac:chgData name="Yuanyue Li" userId="62878614061aa2c9" providerId="LiveId" clId="{E2851E66-B595-4754-BFE6-1478C95F7BA5}" dt="2023-10-06T23:39:10.762" v="265" actId="165"/>
          <ac:spMkLst>
            <pc:docMk/>
            <pc:sldMk cId="370159537" sldId="405"/>
            <ac:spMk id="22" creationId="{B7854067-8D48-1BD8-801C-BE09DB963645}"/>
          </ac:spMkLst>
        </pc:spChg>
        <pc:spChg chg="mod topLvl">
          <ac:chgData name="Yuanyue Li" userId="62878614061aa2c9" providerId="LiveId" clId="{E2851E66-B595-4754-BFE6-1478C95F7BA5}" dt="2023-10-11T04:43:08.590" v="2965" actId="164"/>
          <ac:spMkLst>
            <pc:docMk/>
            <pc:sldMk cId="370159537" sldId="405"/>
            <ac:spMk id="23" creationId="{FAAD472E-22D3-40CC-7514-B322BF8BFF1C}"/>
          </ac:spMkLst>
        </pc:spChg>
        <pc:spChg chg="mod topLvl">
          <ac:chgData name="Yuanyue Li" userId="62878614061aa2c9" providerId="LiveId" clId="{E2851E66-B595-4754-BFE6-1478C95F7BA5}" dt="2023-10-11T04:43:08.590" v="2965" actId="164"/>
          <ac:spMkLst>
            <pc:docMk/>
            <pc:sldMk cId="370159537" sldId="405"/>
            <ac:spMk id="24" creationId="{FFA3D81B-10C1-A6CB-69DA-D697FAC85F6A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26" creationId="{503A00F6-4699-74EF-F673-A2E376FE88DA}"/>
          </ac:spMkLst>
        </pc:spChg>
        <pc:spChg chg="mod">
          <ac:chgData name="Yuanyue Li" userId="62878614061aa2c9" providerId="LiveId" clId="{E2851E66-B595-4754-BFE6-1478C95F7BA5}" dt="2023-10-11T20:22:52.469" v="3022" actId="1035"/>
          <ac:spMkLst>
            <pc:docMk/>
            <pc:sldMk cId="370159537" sldId="405"/>
            <ac:spMk id="30" creationId="{1779CCAB-0C9A-3E24-4685-F348AD64FDC1}"/>
          </ac:spMkLst>
        </pc:spChg>
        <pc:spChg chg="mod">
          <ac:chgData name="Yuanyue Li" userId="62878614061aa2c9" providerId="LiveId" clId="{E2851E66-B595-4754-BFE6-1478C95F7BA5}" dt="2023-10-11T20:22:40.861" v="3019" actId="12789"/>
          <ac:spMkLst>
            <pc:docMk/>
            <pc:sldMk cId="370159537" sldId="405"/>
            <ac:spMk id="31" creationId="{B8A5DEF3-561B-3B3A-7B9C-D3C819C8723E}"/>
          </ac:spMkLst>
        </pc:spChg>
        <pc:spChg chg="add del mod topLvl">
          <ac:chgData name="Yuanyue Li" userId="62878614061aa2c9" providerId="LiveId" clId="{E2851E66-B595-4754-BFE6-1478C95F7BA5}" dt="2023-10-06T23:39:15.200" v="266" actId="478"/>
          <ac:spMkLst>
            <pc:docMk/>
            <pc:sldMk cId="370159537" sldId="405"/>
            <ac:spMk id="37" creationId="{90379E1D-26D5-7A48-AB3E-054AFB06564F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41" creationId="{24F7AF51-BF9E-0868-7DB1-89ED4B8DDC1B}"/>
          </ac:spMkLst>
        </pc:spChg>
        <pc:spChg chg="add del mod">
          <ac:chgData name="Yuanyue Li" userId="62878614061aa2c9" providerId="LiveId" clId="{E2851E66-B595-4754-BFE6-1478C95F7BA5}" dt="2023-10-06T23:38:09.456" v="252" actId="700"/>
          <ac:spMkLst>
            <pc:docMk/>
            <pc:sldMk cId="370159537" sldId="405"/>
            <ac:spMk id="48" creationId="{7E8CC04A-5DA6-5985-0FD5-DAAB04E45DED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48" creationId="{B0DCF9A0-9E17-5F77-818D-EE76D2F55852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51" creationId="{54F8EE8C-198E-1EF0-3D96-6B58006BF6AE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52" creationId="{0202D59D-8BF2-5A13-E5B4-068EE31C92CF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55" creationId="{A32A93C5-53DA-B250-8577-6D496DBAB1AC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57" creationId="{D2415634-DA74-173E-C34E-5EA24351BD57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58" creationId="{9B71A707-A5A3-27E0-06FF-F095BBEF2523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59" creationId="{5E1732D1-59FB-411C-4F50-F70BD74B3945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61" creationId="{F6AD945E-10D6-30F9-9079-EC54AFFF8B92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63" creationId="{85D07C09-CDB2-9051-8FB7-A8AFBDE6BC7D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64" creationId="{773DFC8B-8EE0-5E8C-43B4-4374FA2294E9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65" creationId="{33CDF9BA-B218-ED52-83D2-5389E1D8AC7A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68" creationId="{268018BB-02D0-9792-50E4-0CB8C6B4DFAD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70" creationId="{DCBCF64C-CE9B-E165-0B18-059C1C39A859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71" creationId="{F568D59E-588A-DF2F-4C1C-745B0B05CD87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73" creationId="{BD123380-0DD9-9634-54D8-E1AD447FE1D0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74" creationId="{3DE93DFF-0035-5DBB-0570-04A16E1A948E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76" creationId="{79530C92-4856-1648-04FB-F2F4420B9B94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79" creationId="{E0FB0491-20FC-6D94-6199-2B6E2C3B3023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81" creationId="{F7673302-A902-3254-5A21-3E4690CBF630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82" creationId="{B22E238F-89BE-BAC0-BBC0-43F111069A8E}"/>
          </ac:spMkLst>
        </pc:spChg>
        <pc:spChg chg="mod">
          <ac:chgData name="Yuanyue Li" userId="62878614061aa2c9" providerId="LiveId" clId="{E2851E66-B595-4754-BFE6-1478C95F7BA5}" dt="2023-10-10T21:35:31.525" v="278"/>
          <ac:spMkLst>
            <pc:docMk/>
            <pc:sldMk cId="370159537" sldId="405"/>
            <ac:spMk id="83" creationId="{BD344533-38C1-E96E-7A4E-A71B7DCDFF95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85" creationId="{0CB1ED68-D589-6A66-E1B8-3BE25C646B48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87" creationId="{9373956F-F25E-B4D4-6B0A-9D53F677D54E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89" creationId="{559FF6CF-3A44-0AAA-A9C9-351FE2992025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90" creationId="{A3C2F43D-73D1-FC20-634F-362702F002B2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93" creationId="{3CE78B06-EB52-BBF2-6573-C97CF2B26A05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94" creationId="{F55F121F-270A-64B2-8CCF-7F73136B94AE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97" creationId="{2BCC169D-86A4-4B18-6115-7A06466B8585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99" creationId="{4982AE13-40FC-5049-0DB7-CA25B675C143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00" creationId="{D0BA1AE4-42F2-6ECE-BA8A-F600B63353D9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01" creationId="{4F5F1F4E-E986-7921-1F53-008DF74D7D1D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03" creationId="{E51F5202-BAAA-7FA6-D71B-7BE1F7F1685B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05" creationId="{1A39A7DA-B16B-8136-E698-CC8612018A12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06" creationId="{48AD9C20-E4D5-3930-D2E3-0557B82D5307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07" creationId="{0B1DEDAE-D5B1-6DDB-2DC1-2EFE66ACA0FC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09" creationId="{CC16E142-3C02-0E66-034D-99C8C3F172FC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11" creationId="{D91332AD-22C6-37C6-F573-273A900754F3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12" creationId="{ADE6F10C-AAE1-30B1-3828-C765FA513DD7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14" creationId="{5AD5E0F7-7E58-6E78-B76A-1413EE7F9233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15" creationId="{C88D14D8-F937-24DF-A160-F9498A5A694A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16" creationId="{5670DB99-C85A-A72F-0B04-0EC38BEE31F7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18" creationId="{BA3F3F81-B223-7469-F074-2D849620E1D7}"/>
          </ac:spMkLst>
        </pc:spChg>
        <pc:spChg chg="mod">
          <ac:chgData name="Yuanyue Li" userId="62878614061aa2c9" providerId="LiveId" clId="{E2851E66-B595-4754-BFE6-1478C95F7BA5}" dt="2023-10-06T23:39:10.762" v="265" actId="165"/>
          <ac:spMkLst>
            <pc:docMk/>
            <pc:sldMk cId="370159537" sldId="405"/>
            <ac:spMk id="119" creationId="{1E7D0D18-384D-1E4D-58C2-84D6A7B2F5D4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21" creationId="{9A811AF4-D430-29EF-EA3B-CB65EC7B0D97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22" creationId="{421E7F20-3A4B-66E3-0F85-F9F43B9DA645}"/>
          </ac:spMkLst>
        </pc:spChg>
        <pc:spChg chg="mod">
          <ac:chgData name="Yuanyue Li" userId="62878614061aa2c9" providerId="LiveId" clId="{E2851E66-B595-4754-BFE6-1478C95F7BA5}" dt="2023-10-10T21:35:34.296" v="280"/>
          <ac:spMkLst>
            <pc:docMk/>
            <pc:sldMk cId="370159537" sldId="405"/>
            <ac:spMk id="123" creationId="{CDF3F4EC-F8FF-7FF9-ABE4-A3A77F759AFC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32" creationId="{86F2DBB4-FD4C-9542-4E9F-623F26D8E833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34" creationId="{DDF75F1C-1DF2-45CE-3F78-92406883EAE2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35" creationId="{141FFF31-15CC-0A74-54F6-87D062A991D2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39" creationId="{51CD7596-23DC-8635-F14F-D26E6FFDCC8D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40" creationId="{8CE47A57-D2E8-A84D-6FED-54A2F9D1D735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42" creationId="{DFB54D11-4F13-FE8E-1989-A9BBD60D9882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43" creationId="{061EDE08-4B40-ABC1-586D-5B953EFEC2AE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45" creationId="{A89D02A9-F6CC-2032-FAEB-57DDB6A24645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46" creationId="{7A7ADB1E-1838-1B32-AB73-EACFB7661AF4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47" creationId="{36BCFC94-17BE-063A-784C-C1E114E909AE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48" creationId="{E10B8B6B-CD4E-14BD-1CF7-8A1CBF3CB03B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0" creationId="{58155F4A-3B22-5240-10E6-8CA2CEBB1FDA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1" creationId="{EAB1E96F-500F-7BC5-1D68-6315A0D9D2BC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2" creationId="{0EC63FCB-076C-FD42-EB2B-774F50870E24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3" creationId="{7227F263-A138-2687-B19B-FC3ADE7D6C3C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5" creationId="{57CF9ED0-AC66-12E0-25C8-F65E0350A27C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6" creationId="{2B175156-C402-5FF0-0BC6-B5BC4C312D5E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7" creationId="{8EC782AD-3E1A-7E86-98FF-30131F970BAA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8" creationId="{0443ADB8-0524-C8AA-099E-D0198D920C56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59" creationId="{47864B1E-B5B8-9139-1DF8-D1077083E32A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61" creationId="{CBFD3F8A-CE2D-A7C9-6751-9805CF128349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62" creationId="{D7D237CC-F91C-92DA-5AE1-2F68059B5D61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64" creationId="{C34549AB-FBC3-3DC2-DA71-4F0A3EDDFE92}"/>
          </ac:spMkLst>
        </pc:spChg>
        <pc:spChg chg="mod">
          <ac:chgData name="Yuanyue Li" userId="62878614061aa2c9" providerId="LiveId" clId="{E2851E66-B595-4754-BFE6-1478C95F7BA5}" dt="2023-10-10T21:35:53.261" v="282"/>
          <ac:spMkLst>
            <pc:docMk/>
            <pc:sldMk cId="370159537" sldId="405"/>
            <ac:spMk id="166" creationId="{310100CD-AB08-6CE5-2759-8FEF20202634}"/>
          </ac:spMkLst>
        </pc:spChg>
        <pc:spChg chg="del mod topLvl">
          <ac:chgData name="Yuanyue Li" userId="62878614061aa2c9" providerId="LiveId" clId="{E2851E66-B595-4754-BFE6-1478C95F7BA5}" dt="2023-10-11T01:12:24.102" v="2349" actId="478"/>
          <ac:spMkLst>
            <pc:docMk/>
            <pc:sldMk cId="370159537" sldId="405"/>
            <ac:spMk id="175" creationId="{CF6900E0-544F-F49B-6202-8FF6F91571D7}"/>
          </ac:spMkLst>
        </pc:spChg>
        <pc:spChg chg="del mod topLvl">
          <ac:chgData name="Yuanyue Li" userId="62878614061aa2c9" providerId="LiveId" clId="{E2851E66-B595-4754-BFE6-1478C95F7BA5}" dt="2023-10-11T01:12:24.102" v="2349" actId="478"/>
          <ac:spMkLst>
            <pc:docMk/>
            <pc:sldMk cId="370159537" sldId="405"/>
            <ac:spMk id="177" creationId="{E7AC0B5D-7C8C-84B9-254A-F6499ED0A313}"/>
          </ac:spMkLst>
        </pc:spChg>
        <pc:spChg chg="mod topLvl">
          <ac:chgData name="Yuanyue Li" userId="62878614061aa2c9" providerId="LiveId" clId="{E2851E66-B595-4754-BFE6-1478C95F7BA5}" dt="2023-10-11T01:09:22.787" v="2113" actId="164"/>
          <ac:spMkLst>
            <pc:docMk/>
            <pc:sldMk cId="370159537" sldId="405"/>
            <ac:spMk id="178" creationId="{CD8C3114-64F0-A9F4-D367-761470B0340D}"/>
          </ac:spMkLst>
        </pc:spChg>
        <pc:spChg chg="mod topLvl">
          <ac:chgData name="Yuanyue Li" userId="62878614061aa2c9" providerId="LiveId" clId="{E2851E66-B595-4754-BFE6-1478C95F7BA5}" dt="2023-10-11T01:09:22.787" v="2113" actId="164"/>
          <ac:spMkLst>
            <pc:docMk/>
            <pc:sldMk cId="370159537" sldId="405"/>
            <ac:spMk id="179" creationId="{9E400C07-920F-CA22-32F7-02969B81BC68}"/>
          </ac:spMkLst>
        </pc:spChg>
        <pc:spChg chg="mod ord topLvl">
          <ac:chgData name="Yuanyue Li" userId="62878614061aa2c9" providerId="LiveId" clId="{E2851E66-B595-4754-BFE6-1478C95F7BA5}" dt="2023-10-11T04:41:28.754" v="2944" actId="164"/>
          <ac:spMkLst>
            <pc:docMk/>
            <pc:sldMk cId="370159537" sldId="405"/>
            <ac:spMk id="180" creationId="{DC6949EE-A088-514F-705E-CECFCD9F156B}"/>
          </ac:spMkLst>
        </pc:spChg>
        <pc:spChg chg="del mod topLvl">
          <ac:chgData name="Yuanyue Li" userId="62878614061aa2c9" providerId="LiveId" clId="{E2851E66-B595-4754-BFE6-1478C95F7BA5}" dt="2023-10-11T00:41:36.901" v="1295" actId="478"/>
          <ac:spMkLst>
            <pc:docMk/>
            <pc:sldMk cId="370159537" sldId="405"/>
            <ac:spMk id="182" creationId="{424FC7A0-EDBF-510D-EEB4-FD337028CC4A}"/>
          </ac:spMkLst>
        </pc:spChg>
        <pc:spChg chg="mod topLvl">
          <ac:chgData name="Yuanyue Li" userId="62878614061aa2c9" providerId="LiveId" clId="{E2851E66-B595-4754-BFE6-1478C95F7BA5}" dt="2023-10-11T01:08:06.536" v="2093" actId="164"/>
          <ac:spMkLst>
            <pc:docMk/>
            <pc:sldMk cId="370159537" sldId="405"/>
            <ac:spMk id="183" creationId="{E45165A5-1306-8C00-B31F-F5EF4759102F}"/>
          </ac:spMkLst>
        </pc:spChg>
        <pc:spChg chg="del mod topLvl">
          <ac:chgData name="Yuanyue Li" userId="62878614061aa2c9" providerId="LiveId" clId="{E2851E66-B595-4754-BFE6-1478C95F7BA5}" dt="2023-10-11T00:42:32.673" v="1315" actId="478"/>
          <ac:spMkLst>
            <pc:docMk/>
            <pc:sldMk cId="370159537" sldId="405"/>
            <ac:spMk id="185" creationId="{275696E3-9DF8-F7BC-4053-1F36F1088F8B}"/>
          </ac:spMkLst>
        </pc:spChg>
        <pc:spChg chg="del mod topLvl">
          <ac:chgData name="Yuanyue Li" userId="62878614061aa2c9" providerId="LiveId" clId="{E2851E66-B595-4754-BFE6-1478C95F7BA5}" dt="2023-10-11T00:42:32.673" v="1315" actId="478"/>
          <ac:spMkLst>
            <pc:docMk/>
            <pc:sldMk cId="370159537" sldId="405"/>
            <ac:spMk id="186" creationId="{6C7AA31F-2C78-54E8-B7F1-D57330510E03}"/>
          </ac:spMkLst>
        </pc:spChg>
        <pc:spChg chg="del mod topLvl">
          <ac:chgData name="Yuanyue Li" userId="62878614061aa2c9" providerId="LiveId" clId="{E2851E66-B595-4754-BFE6-1478C95F7BA5}" dt="2023-10-11T00:42:32.673" v="1315" actId="478"/>
          <ac:spMkLst>
            <pc:docMk/>
            <pc:sldMk cId="370159537" sldId="405"/>
            <ac:spMk id="187" creationId="{C489A4E7-6BFD-E417-94CF-F8C8AD626E36}"/>
          </ac:spMkLst>
        </pc:spChg>
        <pc:spChg chg="mod ord topLvl">
          <ac:chgData name="Yuanyue Li" userId="62878614061aa2c9" providerId="LiveId" clId="{E2851E66-B595-4754-BFE6-1478C95F7BA5}" dt="2023-10-11T04:41:10.734" v="2941" actId="164"/>
          <ac:spMkLst>
            <pc:docMk/>
            <pc:sldMk cId="370159537" sldId="405"/>
            <ac:spMk id="188" creationId="{603AE2AC-B2A9-794D-5CBA-41455D51005B}"/>
          </ac:spMkLst>
        </pc:spChg>
        <pc:spChg chg="del mod topLvl">
          <ac:chgData name="Yuanyue Li" userId="62878614061aa2c9" providerId="LiveId" clId="{E2851E66-B595-4754-BFE6-1478C95F7BA5}" dt="2023-10-10T23:42:21.063" v="960" actId="478"/>
          <ac:spMkLst>
            <pc:docMk/>
            <pc:sldMk cId="370159537" sldId="405"/>
            <ac:spMk id="190" creationId="{88CF1B6B-4ED6-B43F-60C0-CF717D968DAF}"/>
          </ac:spMkLst>
        </pc:spChg>
        <pc:spChg chg="mod topLvl">
          <ac:chgData name="Yuanyue Li" userId="62878614061aa2c9" providerId="LiveId" clId="{E2851E66-B595-4754-BFE6-1478C95F7BA5}" dt="2023-10-11T01:01:37.435" v="1952" actId="164"/>
          <ac:spMkLst>
            <pc:docMk/>
            <pc:sldMk cId="370159537" sldId="405"/>
            <ac:spMk id="191" creationId="{869BC80C-74DA-8391-A5BF-B7D7A85245D6}"/>
          </ac:spMkLst>
        </pc:spChg>
        <pc:spChg chg="mod topLvl">
          <ac:chgData name="Yuanyue Li" userId="62878614061aa2c9" providerId="LiveId" clId="{E2851E66-B595-4754-BFE6-1478C95F7BA5}" dt="2023-10-11T01:01:37.435" v="1952" actId="164"/>
          <ac:spMkLst>
            <pc:docMk/>
            <pc:sldMk cId="370159537" sldId="405"/>
            <ac:spMk id="192" creationId="{E97A832D-F29F-40AE-8ADC-4A5278072C13}"/>
          </ac:spMkLst>
        </pc:spChg>
        <pc:spChg chg="mod topLvl">
          <ac:chgData name="Yuanyue Li" userId="62878614061aa2c9" providerId="LiveId" clId="{E2851E66-B595-4754-BFE6-1478C95F7BA5}" dt="2023-10-11T04:41:06.326" v="2940" actId="164"/>
          <ac:spMkLst>
            <pc:docMk/>
            <pc:sldMk cId="370159537" sldId="405"/>
            <ac:spMk id="193" creationId="{A009FF6E-19DF-5F16-E034-FA98326BC797}"/>
          </ac:spMkLst>
        </pc:spChg>
        <pc:spChg chg="del mod topLvl">
          <ac:chgData name="Yuanyue Li" userId="62878614061aa2c9" providerId="LiveId" clId="{E2851E66-B595-4754-BFE6-1478C95F7BA5}" dt="2023-10-10T23:34:31.377" v="837" actId="478"/>
          <ac:spMkLst>
            <pc:docMk/>
            <pc:sldMk cId="370159537" sldId="405"/>
            <ac:spMk id="195" creationId="{EBE23B09-4419-787F-D02C-C448C7277CD4}"/>
          </ac:spMkLst>
        </pc:spChg>
        <pc:spChg chg="mod topLvl">
          <ac:chgData name="Yuanyue Li" userId="62878614061aa2c9" providerId="LiveId" clId="{E2851E66-B595-4754-BFE6-1478C95F7BA5}" dt="2023-10-11T00:55:48.655" v="1558" actId="164"/>
          <ac:spMkLst>
            <pc:docMk/>
            <pc:sldMk cId="370159537" sldId="405"/>
            <ac:spMk id="196" creationId="{2EB644FF-4E81-EFF2-69FE-07A2AC18AFD4}"/>
          </ac:spMkLst>
        </pc:spChg>
        <pc:spChg chg="mod topLvl">
          <ac:chgData name="Yuanyue Li" userId="62878614061aa2c9" providerId="LiveId" clId="{E2851E66-B595-4754-BFE6-1478C95F7BA5}" dt="2023-10-11T00:55:48.655" v="1558" actId="164"/>
          <ac:spMkLst>
            <pc:docMk/>
            <pc:sldMk cId="370159537" sldId="405"/>
            <ac:spMk id="197" creationId="{5495FAF9-D687-ED63-998E-F2906C383090}"/>
          </ac:spMkLst>
        </pc:spChg>
        <pc:spChg chg="mod ord topLvl">
          <ac:chgData name="Yuanyue Li" userId="62878614061aa2c9" providerId="LiveId" clId="{E2851E66-B595-4754-BFE6-1478C95F7BA5}" dt="2023-10-11T04:41:45.587" v="2948" actId="164"/>
          <ac:spMkLst>
            <pc:docMk/>
            <pc:sldMk cId="370159537" sldId="405"/>
            <ac:spMk id="198" creationId="{417DCB68-3A44-0CEB-4660-8AA322E2AEBD}"/>
          </ac:spMkLst>
        </pc:spChg>
        <pc:spChg chg="mod topLvl">
          <ac:chgData name="Yuanyue Li" userId="62878614061aa2c9" providerId="LiveId" clId="{E2851E66-B595-4754-BFE6-1478C95F7BA5}" dt="2023-10-11T00:44:42.477" v="1357" actId="164"/>
          <ac:spMkLst>
            <pc:docMk/>
            <pc:sldMk cId="370159537" sldId="405"/>
            <ac:spMk id="199" creationId="{AE7B371B-AC0D-28CE-BA67-AC196DAFFEFC}"/>
          </ac:spMkLst>
        </pc:spChg>
        <pc:spChg chg="del mod topLvl">
          <ac:chgData name="Yuanyue Li" userId="62878614061aa2c9" providerId="LiveId" clId="{E2851E66-B595-4754-BFE6-1478C95F7BA5}" dt="2023-10-10T22:00:35.328" v="445" actId="478"/>
          <ac:spMkLst>
            <pc:docMk/>
            <pc:sldMk cId="370159537" sldId="405"/>
            <ac:spMk id="201" creationId="{01B44E7C-6402-944B-6CA6-B65779F1F391}"/>
          </ac:spMkLst>
        </pc:spChg>
        <pc:spChg chg="mod topLvl">
          <ac:chgData name="Yuanyue Li" userId="62878614061aa2c9" providerId="LiveId" clId="{E2851E66-B595-4754-BFE6-1478C95F7BA5}" dt="2023-10-11T00:44:40.539" v="1356" actId="164"/>
          <ac:spMkLst>
            <pc:docMk/>
            <pc:sldMk cId="370159537" sldId="405"/>
            <ac:spMk id="202" creationId="{664B13B4-9BCC-6E3E-5C1B-0E95FF3804C8}"/>
          </ac:spMkLst>
        </pc:spChg>
        <pc:spChg chg="mod topLvl">
          <ac:chgData name="Yuanyue Li" userId="62878614061aa2c9" providerId="LiveId" clId="{E2851E66-B595-4754-BFE6-1478C95F7BA5}" dt="2023-10-11T01:48:55.253" v="2414" actId="20577"/>
          <ac:spMkLst>
            <pc:docMk/>
            <pc:sldMk cId="370159537" sldId="405"/>
            <ac:spMk id="204" creationId="{97C7C5A7-BEA7-32D9-CA93-54B927BF887A}"/>
          </ac:spMkLst>
        </pc:spChg>
        <pc:spChg chg="add del mod ord topLvl">
          <ac:chgData name="Yuanyue Li" userId="62878614061aa2c9" providerId="LiveId" clId="{E2851E66-B595-4754-BFE6-1478C95F7BA5}" dt="2023-10-11T04:41:18.521" v="2942" actId="164"/>
          <ac:spMkLst>
            <pc:docMk/>
            <pc:sldMk cId="370159537" sldId="405"/>
            <ac:spMk id="206" creationId="{95C5C962-19AD-B56F-726F-CE46A1145A5E}"/>
          </ac:spMkLst>
        </pc:spChg>
        <pc:spChg chg="del mod topLvl">
          <ac:chgData name="Yuanyue Li" userId="62878614061aa2c9" providerId="LiveId" clId="{E2851E66-B595-4754-BFE6-1478C95F7BA5}" dt="2023-10-10T23:43:51.515" v="978" actId="478"/>
          <ac:spMkLst>
            <pc:docMk/>
            <pc:sldMk cId="370159537" sldId="405"/>
            <ac:spMk id="209" creationId="{AAAC4FF8-C235-AE99-ADB1-0F92535694C9}"/>
          </ac:spMkLst>
        </pc:spChg>
        <pc:spChg chg="del mod topLvl">
          <ac:chgData name="Yuanyue Li" userId="62878614061aa2c9" providerId="LiveId" clId="{E2851E66-B595-4754-BFE6-1478C95F7BA5}" dt="2023-10-10T23:42:23.264" v="962" actId="478"/>
          <ac:spMkLst>
            <pc:docMk/>
            <pc:sldMk cId="370159537" sldId="405"/>
            <ac:spMk id="212" creationId="{12D048AF-FBD8-E5C0-8E97-932D4E915C17}"/>
          </ac:spMkLst>
        </pc:spChg>
        <pc:spChg chg="del mod topLvl">
          <ac:chgData name="Yuanyue Li" userId="62878614061aa2c9" providerId="LiveId" clId="{E2851E66-B595-4754-BFE6-1478C95F7BA5}" dt="2023-10-11T00:37:20.941" v="1239" actId="478"/>
          <ac:spMkLst>
            <pc:docMk/>
            <pc:sldMk cId="370159537" sldId="405"/>
            <ac:spMk id="215" creationId="{4EAFD65E-2A7E-A6BB-912A-1E991C0C14A2}"/>
          </ac:spMkLst>
        </pc:spChg>
        <pc:spChg chg="del mod topLvl">
          <ac:chgData name="Yuanyue Li" userId="62878614061aa2c9" providerId="LiveId" clId="{E2851E66-B595-4754-BFE6-1478C95F7BA5}" dt="2023-10-11T00:37:43.391" v="1243" actId="478"/>
          <ac:spMkLst>
            <pc:docMk/>
            <pc:sldMk cId="370159537" sldId="405"/>
            <ac:spMk id="216" creationId="{1C73DA72-45A5-9AF5-C47B-7EECDB46F6A2}"/>
          </ac:spMkLst>
        </pc:spChg>
        <pc:spChg chg="del mod">
          <ac:chgData name="Yuanyue Li" userId="62878614061aa2c9" providerId="LiveId" clId="{E2851E66-B595-4754-BFE6-1478C95F7BA5}" dt="2023-10-11T00:37:23.805" v="1240" actId="478"/>
          <ac:spMkLst>
            <pc:docMk/>
            <pc:sldMk cId="370159537" sldId="405"/>
            <ac:spMk id="219" creationId="{C6A43CCF-48E2-BD8B-ABD1-0DADD95C1BCD}"/>
          </ac:spMkLst>
        </pc:spChg>
        <pc:spChg chg="del mod topLvl">
          <ac:chgData name="Yuanyue Li" userId="62878614061aa2c9" providerId="LiveId" clId="{E2851E66-B595-4754-BFE6-1478C95F7BA5}" dt="2023-10-11T00:37:47.639" v="1245" actId="478"/>
          <ac:spMkLst>
            <pc:docMk/>
            <pc:sldMk cId="370159537" sldId="405"/>
            <ac:spMk id="220" creationId="{DA4FCADA-30EE-752A-5D78-80E7395A1131}"/>
          </ac:spMkLst>
        </pc:spChg>
        <pc:spChg chg="mod">
          <ac:chgData name="Yuanyue Li" userId="62878614061aa2c9" providerId="LiveId" clId="{E2851E66-B595-4754-BFE6-1478C95F7BA5}" dt="2023-10-10T22:00:12.929" v="438"/>
          <ac:spMkLst>
            <pc:docMk/>
            <pc:sldMk cId="370159537" sldId="405"/>
            <ac:spMk id="223" creationId="{E673ABBD-94A1-3CDA-327C-4343A38B3CC1}"/>
          </ac:spMkLst>
        </pc:spChg>
        <pc:spChg chg="mod ord topLvl">
          <ac:chgData name="Yuanyue Li" userId="62878614061aa2c9" providerId="LiveId" clId="{E2851E66-B595-4754-BFE6-1478C95F7BA5}" dt="2023-10-11T04:43:21.374" v="2968" actId="164"/>
          <ac:spMkLst>
            <pc:docMk/>
            <pc:sldMk cId="370159537" sldId="405"/>
            <ac:spMk id="231" creationId="{8FFC9AF2-65BF-4779-73F3-F57F1233F65C}"/>
          </ac:spMkLst>
        </pc:spChg>
        <pc:spChg chg="del mod topLvl">
          <ac:chgData name="Yuanyue Li" userId="62878614061aa2c9" providerId="LiveId" clId="{E2851E66-B595-4754-BFE6-1478C95F7BA5}" dt="2023-10-10T23:19:10.758" v="587" actId="478"/>
          <ac:spMkLst>
            <pc:docMk/>
            <pc:sldMk cId="370159537" sldId="405"/>
            <ac:spMk id="232" creationId="{00B38907-40EB-E64E-DC68-B2CD9A223656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35" creationId="{9F91A76C-583C-DBAB-0316-317653F70642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36" creationId="{BFCD2FF6-2B07-096E-2A5B-B7A23BFE293D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37" creationId="{D71092E0-D13C-E0D2-4A8A-307D95C6C8DA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38" creationId="{9D79FE3E-A7B3-6A28-5D6A-DC23BF52E2E7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39" creationId="{B3BDD6F0-428E-F01F-F882-B0671D4B9FBD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0" creationId="{D1350A5F-B652-CBD1-17DA-F46C67292D52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1" creationId="{78149F43-A747-38D1-E76C-9093AAA564BB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2" creationId="{CCFC749C-4FD0-5C2A-D8FF-984598970582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3" creationId="{B70B0B75-480A-93FB-485F-85B14BB316A7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4" creationId="{E7BF2858-5003-C770-C264-6977FBF4137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5" creationId="{597A9343-0D10-FCB1-032C-413C96922B5B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6" creationId="{096603B9-E212-16F9-F0CB-3219C0CD12FB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49" creationId="{9E5FC626-0638-735B-99BF-4D60EAFB8D8A}"/>
          </ac:spMkLst>
        </pc:spChg>
        <pc:spChg chg="mod">
          <ac:chgData name="Yuanyue Li" userId="62878614061aa2c9" providerId="LiveId" clId="{E2851E66-B595-4754-BFE6-1478C95F7BA5}" dt="2023-10-11T00:50:43.043" v="1509" actId="403"/>
          <ac:spMkLst>
            <pc:docMk/>
            <pc:sldMk cId="370159537" sldId="405"/>
            <ac:spMk id="250" creationId="{DDEA0487-D807-F68A-961F-85DA6865D19F}"/>
          </ac:spMkLst>
        </pc:spChg>
        <pc:spChg chg="mod">
          <ac:chgData name="Yuanyue Li" userId="62878614061aa2c9" providerId="LiveId" clId="{E2851E66-B595-4754-BFE6-1478C95F7BA5}" dt="2023-10-11T00:50:43.043" v="1509" actId="403"/>
          <ac:spMkLst>
            <pc:docMk/>
            <pc:sldMk cId="370159537" sldId="405"/>
            <ac:spMk id="251" creationId="{3DD6B7B2-CFC5-7F19-2548-327087D2D3E3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2" creationId="{5782325C-FD0F-58B2-5034-CE110324207C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3" creationId="{2E15778D-919B-1EA5-E761-2B2BD2FAF939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4" creationId="{7414B6C8-4942-7452-893E-531107A940DF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5" creationId="{31FD893E-EFC5-7FAF-FC9C-52A2CE80575B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6" creationId="{DAA4E763-4384-A308-D07C-D4B032FACA09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7" creationId="{1905BEDB-CB14-BF2D-8B53-DA887C589CB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8" creationId="{59EA4651-3C1C-4707-BD47-54452742C715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59" creationId="{BACC15AE-0ECA-D43E-5BF0-0C4AEC26A3B5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0" creationId="{F3783926-CD1E-3938-576E-9B0A0A27D167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1" creationId="{70827436-81B5-E20C-D2CA-071DEC2B3770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2" creationId="{4C214601-662F-9FF3-C5CF-1ED074777FC8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3" creationId="{ABDF35BD-D0EE-1B9C-C2BE-213AA41C860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4" creationId="{D455AE07-3D95-D03D-982F-3B9D69BD228A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7" creationId="{933DBF9D-D6E3-277E-0FAB-0211FCFC61D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8" creationId="{8FD1ED88-6B1A-914A-C80A-40C19F2479EC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69" creationId="{C782F9B3-9BA9-5BB3-061F-D912CC68E6AC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0" creationId="{79818B2B-840F-81B1-5913-A2B083BB6FF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1" creationId="{1D75AA3A-314A-A88F-632E-E8013E8F290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2" creationId="{79E01839-325B-2D38-B1B2-72A45412CF40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3" creationId="{EAC99C5E-9282-E096-D83D-61C7DCCA12D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4" creationId="{88D43625-78DE-4B4E-C336-C70F7C395B52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5" creationId="{325B35EB-7455-C6A0-9092-F0D0F6D5FD0C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6" creationId="{EE05D4B0-F4B9-F8F8-43BF-E61E3CDE0C75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7" creationId="{66AF8B5E-B1E7-D4B3-C938-03A687281AEA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8" creationId="{157FADD5-B470-66DD-D98B-6CE9DF0BB4C1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79" creationId="{E19FFDB6-B15D-64C4-29F2-9C9254286D33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0" creationId="{D112978B-E2BA-21AD-E399-B1003C078BBA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1" creationId="{290319DF-12C2-E8F4-C871-61D8AC47176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2" creationId="{6A0C4E20-691F-A0C2-AA8A-8586DA54EF86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3" creationId="{136F6FEF-C70C-67D6-3726-2C9B71E6B1A5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4" creationId="{DDE37F56-7F29-5D12-52DA-A030D7B68071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5" creationId="{34DC91D5-AFD5-D8FC-5166-12843987F407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6" creationId="{4FF620B2-9300-9FAD-230E-DC9DFD70DEB0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7" creationId="{FE01B52D-2DE6-DAB2-822B-D9AAC5B15876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8" creationId="{2CEF9B7B-D4BA-F27A-B6B3-50E7B14C7E4F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89" creationId="{96C66D51-4764-CF84-7BFB-A1BB4CCB56B3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0" creationId="{20617370-444E-458E-966F-2DE24BD1F92C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1" creationId="{5CF5A58C-9AB5-BD45-02A4-A8AF50FE59AC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2" creationId="{F4E8FF0B-3783-716B-AA47-A07EA66AB1C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3" creationId="{B303B079-95E6-87B3-06DA-C62EDBBCBBB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4" creationId="{69453775-CB3A-43C4-46B9-CECAF1BF0FA1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5" creationId="{70710C8A-1354-D11E-A110-CC66B32EB431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7" creationId="{08375543-A63D-CB2B-CC55-CB285769419A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299" creationId="{5738881B-868F-024C-6478-255854FBB6D2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0" creationId="{90AA2A3E-4A6F-2FDD-9B55-3D3455E99148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1" creationId="{3BCCDA7D-D6BC-32C2-E4CC-B7F7980E83E3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2" creationId="{A7FAAFA8-62EC-76EA-1934-EBA556EEDA59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3" creationId="{D57CEFE3-00D1-C018-9D09-7D8DCD73F8D0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4" creationId="{5E004854-7823-BF1A-75D6-F6FAE91EE658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5" creationId="{B176E392-0908-410C-EE8B-F1AAE2C09EA8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6" creationId="{00A1F241-2936-0C2A-959C-FB6F25FC206B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7" creationId="{A5962B0A-8887-BBCF-3CB6-2484A093D10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8" creationId="{95FCD480-1D7B-C3A4-EAF9-D4DFD3C4315D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09" creationId="{6E0E5082-6039-0A1B-EBA6-1DC51FB404FB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0" creationId="{389F6CEB-72B1-5905-93BB-2DCEFA5A029D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1" creationId="{6D8E26B6-9F49-F8ED-59D9-1EC2FE22E74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2" creationId="{B130067F-91DA-F528-4116-B0EA51C09EAD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3" creationId="{836D9324-EA92-8436-BDCF-5FBB1C2C3B06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4" creationId="{D3CABCE4-9680-21DA-FCA2-215CA3BC658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5" creationId="{FE9FF1EF-8712-E249-21A1-BC97A250B546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6" creationId="{F8BB3A6C-5654-FA3D-76E2-9BC8864DF4E9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17" creationId="{20C6DA26-80F7-D55C-CCF1-E26145ABCE52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0" creationId="{9E4BB7EF-2865-8545-5952-E1C75E5A6256}"/>
          </ac:spMkLst>
        </pc:spChg>
        <pc:spChg chg="mod">
          <ac:chgData name="Yuanyue Li" userId="62878614061aa2c9" providerId="LiveId" clId="{E2851E66-B595-4754-BFE6-1478C95F7BA5}" dt="2023-10-11T00:50:43.043" v="1509" actId="403"/>
          <ac:spMkLst>
            <pc:docMk/>
            <pc:sldMk cId="370159537" sldId="405"/>
            <ac:spMk id="321" creationId="{124E5DE1-746D-07A7-013E-7DF8882230DE}"/>
          </ac:spMkLst>
        </pc:spChg>
        <pc:spChg chg="mod">
          <ac:chgData name="Yuanyue Li" userId="62878614061aa2c9" providerId="LiveId" clId="{E2851E66-B595-4754-BFE6-1478C95F7BA5}" dt="2023-10-11T00:50:43.043" v="1509" actId="403"/>
          <ac:spMkLst>
            <pc:docMk/>
            <pc:sldMk cId="370159537" sldId="405"/>
            <ac:spMk id="322" creationId="{1BABBCCA-45DB-C223-366A-92D6FE0852C1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3" creationId="{8EC0082C-296E-F9A1-3BDA-D23141B9D60A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4" creationId="{21313C74-4DAC-FF4F-2C72-553F17372F1D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5" creationId="{FFAC2148-3D61-E9AE-4B53-3B1845743F3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6" creationId="{5B39096D-0BEA-4FE6-23CA-0B45A4E2124A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7" creationId="{3AB7EABF-59FF-D452-01F2-92480452E933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8" creationId="{DF05BE7C-3573-C719-E40F-F0EA57D926D7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29" creationId="{3A68D455-38DC-CDD7-DBDB-C34DC8556ED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0" creationId="{93245F7B-8947-0F3E-CF09-36AD944D288F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1" creationId="{CC83070B-BE11-8516-3B96-97D63670748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2" creationId="{4C177D6F-71D3-7E38-DFA5-38F251C8708D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3" creationId="{F9E56241-148E-00A3-7D79-58137902F779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4" creationId="{A41B77B6-484E-41BC-8454-62CE88BA34BB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5" creationId="{8C315B44-BE8F-30B9-6F67-6DD561051FEE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6" creationId="{61026102-1B08-F4BE-4030-CD86F23D61B1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8" creationId="{A97FE9E6-5E62-A6DD-52C0-0B699C79A3DF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39" creationId="{C5DDAF96-F1B1-20C6-F08F-607BB9B8B524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41" creationId="{CCF3CF6C-8E2E-9BD7-2452-1DF2A2206E47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43" creationId="{BE61DABE-52E2-ABC1-F1E3-41DC2EB64F53}"/>
          </ac:spMkLst>
        </pc:spChg>
        <pc:spChg chg="mod">
          <ac:chgData name="Yuanyue Li" userId="62878614061aa2c9" providerId="LiveId" clId="{E2851E66-B595-4754-BFE6-1478C95F7BA5}" dt="2023-10-11T00:50:17.565" v="1503" actId="404"/>
          <ac:spMkLst>
            <pc:docMk/>
            <pc:sldMk cId="370159537" sldId="405"/>
            <ac:spMk id="344" creationId="{7DD8A7F5-5DB9-CDF3-A40C-8F6333038A4E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53" creationId="{33BC932D-B14D-00D4-2D8B-15D7C5E0E1FD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54" creationId="{2251BA58-B900-7DA7-65FE-77B61DFEFC19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55" creationId="{D5AAE943-30F3-A83E-0573-8B2607AD6651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57" creationId="{25BBA898-40BE-C37D-8363-E70BB4564592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58" creationId="{2040D4A3-0F79-E0E9-6A3B-279A7C9FB873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59" creationId="{54B3DB95-3947-FBBA-2EA4-E4FE048537DE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61" creationId="{BCC6162A-DADA-1592-55B0-58F7FEE1FC36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62" creationId="{BBBF4630-511E-02A8-1305-B3A4E0810E59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63" creationId="{DC61E94A-FB0A-4E7F-14A6-DF438A8FDF89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64" creationId="{928346D8-AD48-6FAB-36D4-483BFFF31311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67" creationId="{7949C252-F0B8-C488-42B7-FFF41E2D433B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68" creationId="{88CC53FD-0E0A-40F9-F5E7-7F81B0888814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69" creationId="{B19F5CCA-28C2-B6C6-AFC2-9447E0219643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70" creationId="{EE16ACA4-21F3-4B0C-5ECA-DA92FE83E38E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71" creationId="{11B02F35-7F94-B998-7167-BF4FD1D850B5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74" creationId="{98A7666A-47C9-E01C-7982-502EA2260349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75" creationId="{39D19532-4141-800A-4472-8DC232D1560B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76" creationId="{D4A743F5-6B0B-386E-3B63-007E59D4FF30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77" creationId="{A7E0796A-917C-976A-89AB-AE5B36D736D7}"/>
          </ac:spMkLst>
        </pc:spChg>
        <pc:spChg chg="mod">
          <ac:chgData name="Yuanyue Li" userId="62878614061aa2c9" providerId="LiveId" clId="{E2851E66-B595-4754-BFE6-1478C95F7BA5}" dt="2023-10-10T23:06:45.896" v="514"/>
          <ac:spMkLst>
            <pc:docMk/>
            <pc:sldMk cId="370159537" sldId="405"/>
            <ac:spMk id="378" creationId="{3847160C-1D81-BF87-9DAC-88B0CF68E1B9}"/>
          </ac:spMkLst>
        </pc:spChg>
        <pc:spChg chg="add mod topLvl">
          <ac:chgData name="Yuanyue Li" userId="62878614061aa2c9" providerId="LiveId" clId="{E2851E66-B595-4754-BFE6-1478C95F7BA5}" dt="2023-10-11T04:42:58.396" v="2963" actId="164"/>
          <ac:spMkLst>
            <pc:docMk/>
            <pc:sldMk cId="370159537" sldId="405"/>
            <ac:spMk id="379" creationId="{48FB518B-2525-A9FE-8D13-0EC49C0363EA}"/>
          </ac:spMkLst>
        </pc:spChg>
        <pc:spChg chg="add mod topLvl">
          <ac:chgData name="Yuanyue Li" userId="62878614061aa2c9" providerId="LiveId" clId="{E2851E66-B595-4754-BFE6-1478C95F7BA5}" dt="2023-10-11T04:43:15.158" v="2966" actId="164"/>
          <ac:spMkLst>
            <pc:docMk/>
            <pc:sldMk cId="370159537" sldId="405"/>
            <ac:spMk id="384" creationId="{C50537D9-6DB4-EE7F-867D-C8214DFF296A}"/>
          </ac:spMkLst>
        </pc:spChg>
        <pc:spChg chg="mod topLvl">
          <ac:chgData name="Yuanyue Li" userId="62878614061aa2c9" providerId="LiveId" clId="{E2851E66-B595-4754-BFE6-1478C95F7BA5}" dt="2023-10-11T00:54:05.341" v="1542" actId="404"/>
          <ac:spMkLst>
            <pc:docMk/>
            <pc:sldMk cId="370159537" sldId="405"/>
            <ac:spMk id="391" creationId="{0A3DBD61-AB79-1B72-5012-C92E3B686599}"/>
          </ac:spMkLst>
        </pc:spChg>
        <pc:spChg chg="mod topLvl">
          <ac:chgData name="Yuanyue Li" userId="62878614061aa2c9" providerId="LiveId" clId="{E2851E66-B595-4754-BFE6-1478C95F7BA5}" dt="2023-10-11T00:54:05.341" v="1542" actId="404"/>
          <ac:spMkLst>
            <pc:docMk/>
            <pc:sldMk cId="370159537" sldId="405"/>
            <ac:spMk id="392" creationId="{32E253A4-A70B-72EF-6E5E-3DA9EF95A9EC}"/>
          </ac:spMkLst>
        </pc:spChg>
        <pc:spChg chg="mod topLvl">
          <ac:chgData name="Yuanyue Li" userId="62878614061aa2c9" providerId="LiveId" clId="{E2851E66-B595-4754-BFE6-1478C95F7BA5}" dt="2023-10-11T00:54:05.341" v="1542" actId="404"/>
          <ac:spMkLst>
            <pc:docMk/>
            <pc:sldMk cId="370159537" sldId="405"/>
            <ac:spMk id="394" creationId="{84B6289E-C633-696E-6F93-D598136663F0}"/>
          </ac:spMkLst>
        </pc:spChg>
        <pc:spChg chg="mod topLvl">
          <ac:chgData name="Yuanyue Li" userId="62878614061aa2c9" providerId="LiveId" clId="{E2851E66-B595-4754-BFE6-1478C95F7BA5}" dt="2023-10-11T00:54:05.341" v="1542" actId="404"/>
          <ac:spMkLst>
            <pc:docMk/>
            <pc:sldMk cId="370159537" sldId="405"/>
            <ac:spMk id="395" creationId="{D3B5D799-BF4E-D42C-1BA9-986F96D2525C}"/>
          </ac:spMkLst>
        </pc:spChg>
        <pc:spChg chg="mod topLvl">
          <ac:chgData name="Yuanyue Li" userId="62878614061aa2c9" providerId="LiveId" clId="{E2851E66-B595-4754-BFE6-1478C95F7BA5}" dt="2023-10-11T00:54:05.341" v="1542" actId="404"/>
          <ac:spMkLst>
            <pc:docMk/>
            <pc:sldMk cId="370159537" sldId="405"/>
            <ac:spMk id="396" creationId="{A7B62E34-732B-54AC-C01C-1BDCBE7BDD36}"/>
          </ac:spMkLst>
        </pc:spChg>
        <pc:spChg chg="mod topLvl">
          <ac:chgData name="Yuanyue Li" userId="62878614061aa2c9" providerId="LiveId" clId="{E2851E66-B595-4754-BFE6-1478C95F7BA5}" dt="2023-10-11T00:54:05.341" v="1542" actId="404"/>
          <ac:spMkLst>
            <pc:docMk/>
            <pc:sldMk cId="370159537" sldId="405"/>
            <ac:spMk id="397" creationId="{0DDBCAD2-4E5E-7EDA-9FCA-6F7210627C32}"/>
          </ac:spMkLst>
        </pc:spChg>
        <pc:spChg chg="mod topLvl">
          <ac:chgData name="Yuanyue Li" userId="62878614061aa2c9" providerId="LiveId" clId="{E2851E66-B595-4754-BFE6-1478C95F7BA5}" dt="2023-10-11T00:54:41.933" v="1547" actId="1582"/>
          <ac:spMkLst>
            <pc:docMk/>
            <pc:sldMk cId="370159537" sldId="405"/>
            <ac:spMk id="398" creationId="{E06E64DF-688E-80D7-F95F-06B2135035F2}"/>
          </ac:spMkLst>
        </pc:spChg>
        <pc:spChg chg="mod topLvl">
          <ac:chgData name="Yuanyue Li" userId="62878614061aa2c9" providerId="LiveId" clId="{E2851E66-B595-4754-BFE6-1478C95F7BA5}" dt="2023-10-11T00:54:41.933" v="1547" actId="1582"/>
          <ac:spMkLst>
            <pc:docMk/>
            <pc:sldMk cId="370159537" sldId="405"/>
            <ac:spMk id="399" creationId="{DD513408-E053-3A64-CC1C-C593E27FDA10}"/>
          </ac:spMkLst>
        </pc:spChg>
        <pc:spChg chg="add mod topLvl">
          <ac:chgData name="Yuanyue Li" userId="62878614061aa2c9" providerId="LiveId" clId="{E2851E66-B595-4754-BFE6-1478C95F7BA5}" dt="2023-10-11T01:01:03.186" v="1915" actId="164"/>
          <ac:spMkLst>
            <pc:docMk/>
            <pc:sldMk cId="370159537" sldId="405"/>
            <ac:spMk id="400" creationId="{7F2E30FE-678A-9E0B-820B-232869B3C2A7}"/>
          </ac:spMkLst>
        </pc:spChg>
        <pc:spChg chg="add del mod">
          <ac:chgData name="Yuanyue Li" userId="62878614061aa2c9" providerId="LiveId" clId="{E2851E66-B595-4754-BFE6-1478C95F7BA5}" dt="2023-10-10T23:27:45.873" v="728" actId="478"/>
          <ac:spMkLst>
            <pc:docMk/>
            <pc:sldMk cId="370159537" sldId="405"/>
            <ac:spMk id="404" creationId="{123CCAC6-B47D-D646-0232-44528C67625C}"/>
          </ac:spMkLst>
        </pc:spChg>
        <pc:spChg chg="add mod">
          <ac:chgData name="Yuanyue Li" userId="62878614061aa2c9" providerId="LiveId" clId="{E2851E66-B595-4754-BFE6-1478C95F7BA5}" dt="2023-10-10T23:37:31.531" v="887" actId="571"/>
          <ac:spMkLst>
            <pc:docMk/>
            <pc:sldMk cId="370159537" sldId="405"/>
            <ac:spMk id="413" creationId="{96275EB8-1515-22E9-90F3-114184C2D804}"/>
          </ac:spMkLst>
        </pc:spChg>
        <pc:spChg chg="add mod topLvl">
          <ac:chgData name="Yuanyue Li" userId="62878614061aa2c9" providerId="LiveId" clId="{E2851E66-B595-4754-BFE6-1478C95F7BA5}" dt="2023-10-11T04:41:45.587" v="2948" actId="164"/>
          <ac:spMkLst>
            <pc:docMk/>
            <pc:sldMk cId="370159537" sldId="405"/>
            <ac:spMk id="417" creationId="{FBE11B82-BACB-5C5D-793E-0BDAEFC61CA1}"/>
          </ac:spMkLst>
        </pc:spChg>
        <pc:spChg chg="add mod">
          <ac:chgData name="Yuanyue Li" userId="62878614061aa2c9" providerId="LiveId" clId="{E2851E66-B595-4754-BFE6-1478C95F7BA5}" dt="2023-10-11T04:41:10.734" v="2941" actId="164"/>
          <ac:spMkLst>
            <pc:docMk/>
            <pc:sldMk cId="370159537" sldId="405"/>
            <ac:spMk id="419" creationId="{475AE263-9FED-E469-E8F6-8CCE9F60CAC8}"/>
          </ac:spMkLst>
        </pc:spChg>
        <pc:spChg chg="add del mod">
          <ac:chgData name="Yuanyue Li" userId="62878614061aa2c9" providerId="LiveId" clId="{E2851E66-B595-4754-BFE6-1478C95F7BA5}" dt="2023-10-10T23:47:00.978" v="996" actId="478"/>
          <ac:spMkLst>
            <pc:docMk/>
            <pc:sldMk cId="370159537" sldId="405"/>
            <ac:spMk id="422" creationId="{4913E001-1FEF-7C6E-C132-54055DC1E6CD}"/>
          </ac:spMkLst>
        </pc:spChg>
        <pc:spChg chg="add del mod">
          <ac:chgData name="Yuanyue Li" userId="62878614061aa2c9" providerId="LiveId" clId="{E2851E66-B595-4754-BFE6-1478C95F7BA5}" dt="2023-10-11T00:04:26.810" v="1116"/>
          <ac:spMkLst>
            <pc:docMk/>
            <pc:sldMk cId="370159537" sldId="405"/>
            <ac:spMk id="423" creationId="{90E2307C-82B8-2743-39F7-5A33D36F6534}"/>
          </ac:spMkLst>
        </pc:spChg>
        <pc:spChg chg="add mod">
          <ac:chgData name="Yuanyue Li" userId="62878614061aa2c9" providerId="LiveId" clId="{E2851E66-B595-4754-BFE6-1478C95F7BA5}" dt="2023-10-11T04:42:49.800" v="2962" actId="164"/>
          <ac:spMkLst>
            <pc:docMk/>
            <pc:sldMk cId="370159537" sldId="405"/>
            <ac:spMk id="424" creationId="{7D9C87DA-3AE4-CE53-8515-057A9218B901}"/>
          </ac:spMkLst>
        </pc:spChg>
        <pc:spChg chg="add mod topLvl">
          <ac:chgData name="Yuanyue Li" userId="62878614061aa2c9" providerId="LiveId" clId="{E2851E66-B595-4754-BFE6-1478C95F7BA5}" dt="2023-10-11T04:42:45.075" v="2960" actId="164"/>
          <ac:spMkLst>
            <pc:docMk/>
            <pc:sldMk cId="370159537" sldId="405"/>
            <ac:spMk id="425" creationId="{E08D0C61-2C99-F567-8957-BE156AEF50F0}"/>
          </ac:spMkLst>
        </pc:spChg>
        <pc:spChg chg="add mod">
          <ac:chgData name="Yuanyue Li" userId="62878614061aa2c9" providerId="LiveId" clId="{E2851E66-B595-4754-BFE6-1478C95F7BA5}" dt="2023-10-11T04:42:49.800" v="2962" actId="164"/>
          <ac:spMkLst>
            <pc:docMk/>
            <pc:sldMk cId="370159537" sldId="405"/>
            <ac:spMk id="432" creationId="{1102A10A-65A6-BA32-5BDB-75D70F43C57C}"/>
          </ac:spMkLst>
        </pc:spChg>
        <pc:spChg chg="add mod">
          <ac:chgData name="Yuanyue Li" userId="62878614061aa2c9" providerId="LiveId" clId="{E2851E66-B595-4754-BFE6-1478C95F7BA5}" dt="2023-10-11T04:41:06.326" v="2940" actId="164"/>
          <ac:spMkLst>
            <pc:docMk/>
            <pc:sldMk cId="370159537" sldId="405"/>
            <ac:spMk id="434" creationId="{38AD2635-E379-5944-3885-0CABF171E5B9}"/>
          </ac:spMkLst>
        </pc:spChg>
        <pc:spChg chg="mod">
          <ac:chgData name="Yuanyue Li" userId="62878614061aa2c9" providerId="LiveId" clId="{E2851E66-B595-4754-BFE6-1478C95F7BA5}" dt="2023-10-11T00:43:15.302" v="1325"/>
          <ac:spMkLst>
            <pc:docMk/>
            <pc:sldMk cId="370159537" sldId="405"/>
            <ac:spMk id="438" creationId="{D036C188-A6C7-0696-F022-CD9EFC658463}"/>
          </ac:spMkLst>
        </pc:spChg>
        <pc:spChg chg="mod">
          <ac:chgData name="Yuanyue Li" userId="62878614061aa2c9" providerId="LiveId" clId="{E2851E66-B595-4754-BFE6-1478C95F7BA5}" dt="2023-10-11T00:43:15.302" v="1325"/>
          <ac:spMkLst>
            <pc:docMk/>
            <pc:sldMk cId="370159537" sldId="405"/>
            <ac:spMk id="439" creationId="{9F54D19E-5D6C-3D4E-A193-3851155CE399}"/>
          </ac:spMkLst>
        </pc:spChg>
        <pc:spChg chg="mod">
          <ac:chgData name="Yuanyue Li" userId="62878614061aa2c9" providerId="LiveId" clId="{E2851E66-B595-4754-BFE6-1478C95F7BA5}" dt="2023-10-11T00:43:15.302" v="1325"/>
          <ac:spMkLst>
            <pc:docMk/>
            <pc:sldMk cId="370159537" sldId="405"/>
            <ac:spMk id="440" creationId="{DD8F91DB-D20E-E704-7E7B-40DB18F196CB}"/>
          </ac:spMkLst>
        </pc:spChg>
        <pc:spChg chg="mod">
          <ac:chgData name="Yuanyue Li" userId="62878614061aa2c9" providerId="LiveId" clId="{E2851E66-B595-4754-BFE6-1478C95F7BA5}" dt="2023-10-11T00:45:02.738" v="1362"/>
          <ac:spMkLst>
            <pc:docMk/>
            <pc:sldMk cId="370159537" sldId="405"/>
            <ac:spMk id="445" creationId="{449AA442-55AA-BB28-9BD3-AC45C43E703B}"/>
          </ac:spMkLst>
        </pc:spChg>
        <pc:spChg chg="mod">
          <ac:chgData name="Yuanyue Li" userId="62878614061aa2c9" providerId="LiveId" clId="{E2851E66-B595-4754-BFE6-1478C95F7BA5}" dt="2023-10-11T01:50:05.230" v="2446" actId="1037"/>
          <ac:spMkLst>
            <pc:docMk/>
            <pc:sldMk cId="370159537" sldId="405"/>
            <ac:spMk id="448" creationId="{79251DB4-6466-B7CE-7423-A0F9244BF646}"/>
          </ac:spMkLst>
        </pc:spChg>
        <pc:spChg chg="add mod">
          <ac:chgData name="Yuanyue Li" userId="62878614061aa2c9" providerId="LiveId" clId="{E2851E66-B595-4754-BFE6-1478C95F7BA5}" dt="2023-10-11T04:43:08.590" v="2965" actId="164"/>
          <ac:spMkLst>
            <pc:docMk/>
            <pc:sldMk cId="370159537" sldId="405"/>
            <ac:spMk id="451" creationId="{FAAA0113-010B-70FC-9C1C-D2C3372AF700}"/>
          </ac:spMkLst>
        </pc:spChg>
        <pc:spChg chg="add mod">
          <ac:chgData name="Yuanyue Li" userId="62878614061aa2c9" providerId="LiveId" clId="{E2851E66-B595-4754-BFE6-1478C95F7BA5}" dt="2023-10-11T04:43:21.374" v="2968" actId="164"/>
          <ac:spMkLst>
            <pc:docMk/>
            <pc:sldMk cId="370159537" sldId="405"/>
            <ac:spMk id="452" creationId="{773CD494-A2DC-C637-716C-6536779B7F3D}"/>
          </ac:spMkLst>
        </pc:spChg>
        <pc:spChg chg="add del">
          <ac:chgData name="Yuanyue Li" userId="62878614061aa2c9" providerId="LiveId" clId="{E2851E66-B595-4754-BFE6-1478C95F7BA5}" dt="2023-10-11T00:51:39.173" v="1513"/>
          <ac:spMkLst>
            <pc:docMk/>
            <pc:sldMk cId="370159537" sldId="405"/>
            <ac:spMk id="453" creationId="{8CEE1FA8-B10A-AF9D-615B-579DB1189D92}"/>
          </ac:spMkLst>
        </pc:spChg>
        <pc:spChg chg="add mod">
          <ac:chgData name="Yuanyue Li" userId="62878614061aa2c9" providerId="LiveId" clId="{E2851E66-B595-4754-BFE6-1478C95F7BA5}" dt="2023-10-11T04:41:06.326" v="2940" actId="164"/>
          <ac:spMkLst>
            <pc:docMk/>
            <pc:sldMk cId="370159537" sldId="405"/>
            <ac:spMk id="455" creationId="{04E79ACE-9EEB-0C8D-925E-34982102B1C5}"/>
          </ac:spMkLst>
        </pc:spChg>
        <pc:spChg chg="add mod">
          <ac:chgData name="Yuanyue Li" userId="62878614061aa2c9" providerId="LiveId" clId="{E2851E66-B595-4754-BFE6-1478C95F7BA5}" dt="2023-10-11T01:03:51.622" v="2019" actId="164"/>
          <ac:spMkLst>
            <pc:docMk/>
            <pc:sldMk cId="370159537" sldId="405"/>
            <ac:spMk id="458" creationId="{225BFAFF-E2A2-1794-2681-8AD44D648369}"/>
          </ac:spMkLst>
        </pc:spChg>
        <pc:spChg chg="add mod">
          <ac:chgData name="Yuanyue Li" userId="62878614061aa2c9" providerId="LiveId" clId="{E2851E66-B595-4754-BFE6-1478C95F7BA5}" dt="2023-10-11T01:04:24.211" v="2034" actId="1036"/>
          <ac:spMkLst>
            <pc:docMk/>
            <pc:sldMk cId="370159537" sldId="405"/>
            <ac:spMk id="459" creationId="{B65BD30F-73B2-B28F-6169-6276C9D384A0}"/>
          </ac:spMkLst>
        </pc:spChg>
        <pc:spChg chg="add mod topLvl">
          <ac:chgData name="Yuanyue Li" userId="62878614061aa2c9" providerId="LiveId" clId="{E2851E66-B595-4754-BFE6-1478C95F7BA5}" dt="2023-10-11T04:41:28.754" v="2944" actId="164"/>
          <ac:spMkLst>
            <pc:docMk/>
            <pc:sldMk cId="370159537" sldId="405"/>
            <ac:spMk id="461" creationId="{0B330B3A-0A39-C542-A3EF-6E7B3C31230A}"/>
          </ac:spMkLst>
        </pc:spChg>
        <pc:spChg chg="add mod ord">
          <ac:chgData name="Yuanyue Li" userId="62878614061aa2c9" providerId="LiveId" clId="{E2851E66-B595-4754-BFE6-1478C95F7BA5}" dt="2023-10-11T04:41:23.623" v="2943" actId="164"/>
          <ac:spMkLst>
            <pc:docMk/>
            <pc:sldMk cId="370159537" sldId="405"/>
            <ac:spMk id="463" creationId="{F44C8C7B-47D8-0C50-5348-A02963042021}"/>
          </ac:spMkLst>
        </pc:spChg>
        <pc:spChg chg="add mod">
          <ac:chgData name="Yuanyue Li" userId="62878614061aa2c9" providerId="LiveId" clId="{E2851E66-B595-4754-BFE6-1478C95F7BA5}" dt="2023-10-11T04:41:18.521" v="2942" actId="164"/>
          <ac:spMkLst>
            <pc:docMk/>
            <pc:sldMk cId="370159537" sldId="405"/>
            <ac:spMk id="465" creationId="{5E905094-AB4A-BE08-4665-4790B4F0C539}"/>
          </ac:spMkLst>
        </pc:spChg>
        <pc:spChg chg="add mod">
          <ac:chgData name="Yuanyue Li" userId="62878614061aa2c9" providerId="LiveId" clId="{E2851E66-B595-4754-BFE6-1478C95F7BA5}" dt="2023-10-11T04:41:23.623" v="2943" actId="164"/>
          <ac:spMkLst>
            <pc:docMk/>
            <pc:sldMk cId="370159537" sldId="405"/>
            <ac:spMk id="468" creationId="{BF5982E9-A0D8-B2D6-4D69-DA3CD3C0EAFF}"/>
          </ac:spMkLst>
        </pc:spChg>
        <pc:spChg chg="add mod">
          <ac:chgData name="Yuanyue Li" userId="62878614061aa2c9" providerId="LiveId" clId="{E2851E66-B595-4754-BFE6-1478C95F7BA5}" dt="2023-10-11T04:41:45.587" v="2948" actId="164"/>
          <ac:spMkLst>
            <pc:docMk/>
            <pc:sldMk cId="370159537" sldId="405"/>
            <ac:spMk id="473" creationId="{7421B115-7A09-80D7-D4F2-466E2814FE0B}"/>
          </ac:spMkLst>
        </pc:spChg>
        <pc:spChg chg="add del mod">
          <ac:chgData name="Yuanyue Li" userId="62878614061aa2c9" providerId="LiveId" clId="{E2851E66-B595-4754-BFE6-1478C95F7BA5}" dt="2023-10-11T01:52:45.102" v="2484" actId="478"/>
          <ac:spMkLst>
            <pc:docMk/>
            <pc:sldMk cId="370159537" sldId="405"/>
            <ac:spMk id="474" creationId="{A8D79370-3A19-59B7-0669-A52B38994FFE}"/>
          </ac:spMkLst>
        </pc:spChg>
        <pc:spChg chg="add mod">
          <ac:chgData name="Yuanyue Li" userId="62878614061aa2c9" providerId="LiveId" clId="{E2851E66-B595-4754-BFE6-1478C95F7BA5}" dt="2023-10-11T01:58:48.300" v="2780" actId="164"/>
          <ac:spMkLst>
            <pc:docMk/>
            <pc:sldMk cId="370159537" sldId="405"/>
            <ac:spMk id="475" creationId="{6552237E-B50E-0460-4E60-F0C79FE19180}"/>
          </ac:spMkLst>
        </pc:spChg>
        <pc:spChg chg="add mod ord">
          <ac:chgData name="Yuanyue Li" userId="62878614061aa2c9" providerId="LiveId" clId="{E2851E66-B595-4754-BFE6-1478C95F7BA5}" dt="2023-10-11T04:43:28.931" v="2970" actId="164"/>
          <ac:spMkLst>
            <pc:docMk/>
            <pc:sldMk cId="370159537" sldId="405"/>
            <ac:spMk id="481" creationId="{81717498-E4A0-A3E0-8E41-2A3B52B79113}"/>
          </ac:spMkLst>
        </pc:spChg>
        <pc:grpChg chg="add del mod">
          <ac:chgData name="Yuanyue Li" userId="62878614061aa2c9" providerId="LiveId" clId="{E2851E66-B595-4754-BFE6-1478C95F7BA5}" dt="2023-10-10T21:35:32.918" v="279"/>
          <ac:grpSpMkLst>
            <pc:docMk/>
            <pc:sldMk cId="370159537" sldId="405"/>
            <ac:grpSpMk id="2" creationId="{FCCA7EAC-8224-2F2D-5A1B-552B8ED65BD9}"/>
          </ac:grpSpMkLst>
        </pc:grpChg>
        <pc:grpChg chg="add mod">
          <ac:chgData name="Yuanyue Li" userId="62878614061aa2c9" providerId="LiveId" clId="{E2851E66-B595-4754-BFE6-1478C95F7BA5}" dt="2023-10-11T04:43:28.931" v="2970" actId="164"/>
          <ac:grpSpMkLst>
            <pc:docMk/>
            <pc:sldMk cId="370159537" sldId="405"/>
            <ac:grpSpMk id="9" creationId="{16CA0D01-4F6E-A12F-9D24-D173BF2CD923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10" creationId="{B7EB62D0-3408-13F6-A534-808C5F706970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11" creationId="{687F8BF3-AF02-1E8B-9DFD-62B49A1514F1}"/>
          </ac:grpSpMkLst>
        </pc:grpChg>
        <pc:grpChg chg="add mod">
          <ac:chgData name="Yuanyue Li" userId="62878614061aa2c9" providerId="LiveId" clId="{E2851E66-B595-4754-BFE6-1478C95F7BA5}" dt="2023-10-11T04:41:39.352" v="2947" actId="164"/>
          <ac:grpSpMkLst>
            <pc:docMk/>
            <pc:sldMk cId="370159537" sldId="405"/>
            <ac:grpSpMk id="12" creationId="{6372C169-EFFE-6FAD-1D73-6532B3425E62}"/>
          </ac:grpSpMkLst>
        </pc:grpChg>
        <pc:grpChg chg="add mod">
          <ac:chgData name="Yuanyue Li" userId="62878614061aa2c9" providerId="LiveId" clId="{E2851E66-B595-4754-BFE6-1478C95F7BA5}" dt="2023-10-11T04:41:39.352" v="2947" actId="164"/>
          <ac:grpSpMkLst>
            <pc:docMk/>
            <pc:sldMk cId="370159537" sldId="405"/>
            <ac:grpSpMk id="13" creationId="{B6E38F39-4F0D-FAF6-8CEB-6C184DBFCE19}"/>
          </ac:grpSpMkLst>
        </pc:grpChg>
        <pc:grpChg chg="add mod">
          <ac:chgData name="Yuanyue Li" userId="62878614061aa2c9" providerId="LiveId" clId="{E2851E66-B595-4754-BFE6-1478C95F7BA5}" dt="2023-10-11T04:41:39.352" v="2947" actId="164"/>
          <ac:grpSpMkLst>
            <pc:docMk/>
            <pc:sldMk cId="370159537" sldId="405"/>
            <ac:grpSpMk id="14" creationId="{304B0063-3B92-B431-650E-03615FEF6D26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15" creationId="{4E672265-DEA1-42D7-F816-1D2E101C0E4B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16" creationId="{92454B37-EB1C-9967-0EEB-D8701CEADE0F}"/>
          </ac:grpSpMkLst>
        </pc:grpChg>
        <pc:grpChg chg="add mod">
          <ac:chgData name="Yuanyue Li" userId="62878614061aa2c9" providerId="LiveId" clId="{E2851E66-B595-4754-BFE6-1478C95F7BA5}" dt="2023-10-11T04:42:49.800" v="2962" actId="164"/>
          <ac:grpSpMkLst>
            <pc:docMk/>
            <pc:sldMk cId="370159537" sldId="405"/>
            <ac:grpSpMk id="17" creationId="{B7DE117B-2A5A-1155-5F03-B8E612B58798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18" creationId="{896084B8-C2C1-0B87-7F01-E821CD115F4B}"/>
          </ac:grpSpMkLst>
        </pc:grpChg>
        <pc:grpChg chg="add mod">
          <ac:chgData name="Yuanyue Li" userId="62878614061aa2c9" providerId="LiveId" clId="{E2851E66-B595-4754-BFE6-1478C95F7BA5}" dt="2023-10-11T04:43:08.590" v="2965" actId="164"/>
          <ac:grpSpMkLst>
            <pc:docMk/>
            <pc:sldMk cId="370159537" sldId="405"/>
            <ac:grpSpMk id="20" creationId="{BBE33D14-6B1F-489D-883C-5C87A55F7581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22" creationId="{DE885EBC-78F4-32E7-44C5-85FDCCCF3DC8}"/>
          </ac:grpSpMkLst>
        </pc:grpChg>
        <pc:grpChg chg="add mod">
          <ac:chgData name="Yuanyue Li" userId="62878614061aa2c9" providerId="LiveId" clId="{E2851E66-B595-4754-BFE6-1478C95F7BA5}" dt="2023-10-11T04:43:21.374" v="2968" actId="164"/>
          <ac:grpSpMkLst>
            <pc:docMk/>
            <pc:sldMk cId="370159537" sldId="405"/>
            <ac:grpSpMk id="25" creationId="{FD933706-2B2F-0933-9E5F-1EBB3D7EE561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26" creationId="{495BC3A1-E484-2F57-C321-B35C92987B4F}"/>
          </ac:grpSpMkLst>
        </pc:grpChg>
        <pc:grpChg chg="del mod topLvl">
          <ac:chgData name="Yuanyue Li" userId="62878614061aa2c9" providerId="LiveId" clId="{E2851E66-B595-4754-BFE6-1478C95F7BA5}" dt="2023-10-10T21:35:29.543" v="277" actId="478"/>
          <ac:grpSpMkLst>
            <pc:docMk/>
            <pc:sldMk cId="370159537" sldId="405"/>
            <ac:grpSpMk id="27" creationId="{1B4BFC8A-880A-7FD1-6DFE-9C61E5BF36DE}"/>
          </ac:grpSpMkLst>
        </pc:grpChg>
        <pc:grpChg chg="add mod">
          <ac:chgData name="Yuanyue Li" userId="62878614061aa2c9" providerId="LiveId" clId="{E2851E66-B595-4754-BFE6-1478C95F7BA5}" dt="2023-10-11T04:43:55.821" v="2975" actId="164"/>
          <ac:grpSpMkLst>
            <pc:docMk/>
            <pc:sldMk cId="370159537" sldId="405"/>
            <ac:grpSpMk id="27" creationId="{C046F565-2900-6EBF-1C44-F32B33ED6DE5}"/>
          </ac:grpSpMkLst>
        </pc:grpChg>
        <pc:grpChg chg="add mod">
          <ac:chgData name="Yuanyue Li" userId="62878614061aa2c9" providerId="LiveId" clId="{E2851E66-B595-4754-BFE6-1478C95F7BA5}" dt="2023-10-11T04:43:58.051" v="2976" actId="12788"/>
          <ac:grpSpMkLst>
            <pc:docMk/>
            <pc:sldMk cId="370159537" sldId="405"/>
            <ac:grpSpMk id="28" creationId="{D89765F3-517B-9D89-ACC8-428BBEA6E625}"/>
          </ac:grpSpMkLst>
        </pc:grpChg>
        <pc:grpChg chg="del mod">
          <ac:chgData name="Yuanyue Li" userId="62878614061aa2c9" providerId="LiveId" clId="{E2851E66-B595-4754-BFE6-1478C95F7BA5}" dt="2023-10-10T22:01:13.119" v="451" actId="165"/>
          <ac:grpSpMkLst>
            <pc:docMk/>
            <pc:sldMk cId="370159537" sldId="405"/>
            <ac:grpSpMk id="36" creationId="{7F099384-F44F-4DC7-B373-30C1B9E34FAC}"/>
          </ac:grpSpMkLst>
        </pc:grpChg>
        <pc:grpChg chg="add del mod">
          <ac:chgData name="Yuanyue Li" userId="62878614061aa2c9" providerId="LiveId" clId="{E2851E66-B595-4754-BFE6-1478C95F7BA5}" dt="2023-10-10T21:35:32.918" v="279"/>
          <ac:grpSpMkLst>
            <pc:docMk/>
            <pc:sldMk cId="370159537" sldId="405"/>
            <ac:grpSpMk id="37" creationId="{D579B121-9356-D4AA-E079-D107350A4BEF}"/>
          </ac:grpSpMkLst>
        </pc:grpChg>
        <pc:grpChg chg="del mod">
          <ac:chgData name="Yuanyue Li" userId="62878614061aa2c9" providerId="LiveId" clId="{E2851E66-B595-4754-BFE6-1478C95F7BA5}" dt="2023-10-06T23:39:10.762" v="265" actId="165"/>
          <ac:grpSpMkLst>
            <pc:docMk/>
            <pc:sldMk cId="370159537" sldId="405"/>
            <ac:grpSpMk id="41" creationId="{AD3679E6-F782-47BE-8042-00141B8BC8F8}"/>
          </ac:grpSpMkLst>
        </pc:grpChg>
        <pc:grpChg chg="del">
          <ac:chgData name="Yuanyue Li" userId="62878614061aa2c9" providerId="LiveId" clId="{E2851E66-B595-4754-BFE6-1478C95F7BA5}" dt="2023-10-10T21:35:29.543" v="277" actId="478"/>
          <ac:grpSpMkLst>
            <pc:docMk/>
            <pc:sldMk cId="370159537" sldId="405"/>
            <ac:grpSpMk id="42" creationId="{B3BF9F62-548F-197E-C1AE-21D1EF3D5AA7}"/>
          </ac:grpSpMkLst>
        </pc:grpChg>
        <pc:grpChg chg="del">
          <ac:chgData name="Yuanyue Li" userId="62878614061aa2c9" providerId="LiveId" clId="{E2851E66-B595-4754-BFE6-1478C95F7BA5}" dt="2023-10-10T21:35:29.543" v="277" actId="478"/>
          <ac:grpSpMkLst>
            <pc:docMk/>
            <pc:sldMk cId="370159537" sldId="405"/>
            <ac:grpSpMk id="43" creationId="{B737C6AF-D7A9-0C2B-7E28-73766116590E}"/>
          </ac:grpSpMkLst>
        </pc:grpChg>
        <pc:grpChg chg="del">
          <ac:chgData name="Yuanyue Li" userId="62878614061aa2c9" providerId="LiveId" clId="{E2851E66-B595-4754-BFE6-1478C95F7BA5}" dt="2023-10-10T21:35:29.543" v="277" actId="478"/>
          <ac:grpSpMkLst>
            <pc:docMk/>
            <pc:sldMk cId="370159537" sldId="405"/>
            <ac:grpSpMk id="44" creationId="{25315706-0092-5407-6274-51B5EEB638E4}"/>
          </ac:grpSpMkLst>
        </pc:grpChg>
        <pc:grpChg chg="del">
          <ac:chgData name="Yuanyue Li" userId="62878614061aa2c9" providerId="LiveId" clId="{E2851E66-B595-4754-BFE6-1478C95F7BA5}" dt="2023-10-10T21:35:29.543" v="277" actId="478"/>
          <ac:grpSpMkLst>
            <pc:docMk/>
            <pc:sldMk cId="370159537" sldId="405"/>
            <ac:grpSpMk id="45" creationId="{9664D515-78C5-A665-9FA6-0F702A3C6D01}"/>
          </ac:grpSpMkLst>
        </pc:grpChg>
        <pc:grpChg chg="del">
          <ac:chgData name="Yuanyue Li" userId="62878614061aa2c9" providerId="LiveId" clId="{E2851E66-B595-4754-BFE6-1478C95F7BA5}" dt="2023-10-10T21:35:29.543" v="277" actId="478"/>
          <ac:grpSpMkLst>
            <pc:docMk/>
            <pc:sldMk cId="370159537" sldId="405"/>
            <ac:grpSpMk id="46" creationId="{7C6E149F-BB08-6494-EAF4-49332A76BBB4}"/>
          </ac:grpSpMkLst>
        </pc:grpChg>
        <pc:grpChg chg="del">
          <ac:chgData name="Yuanyue Li" userId="62878614061aa2c9" providerId="LiveId" clId="{E2851E66-B595-4754-BFE6-1478C95F7BA5}" dt="2023-10-10T21:35:29.543" v="277" actId="478"/>
          <ac:grpSpMkLst>
            <pc:docMk/>
            <pc:sldMk cId="370159537" sldId="405"/>
            <ac:grpSpMk id="47" creationId="{D4C7DD64-FB41-E3B5-5C4C-CE6301CFF821}"/>
          </ac:grpSpMkLst>
        </pc:grpChg>
        <pc:grpChg chg="add del mod">
          <ac:chgData name="Yuanyue Li" userId="62878614061aa2c9" providerId="LiveId" clId="{E2851E66-B595-4754-BFE6-1478C95F7BA5}" dt="2023-10-10T21:35:32.918" v="279"/>
          <ac:grpSpMkLst>
            <pc:docMk/>
            <pc:sldMk cId="370159537" sldId="405"/>
            <ac:grpSpMk id="50" creationId="{A5BAFC21-8A60-6F45-334E-CDB31806C2E8}"/>
          </ac:grpSpMkLst>
        </pc:grpChg>
        <pc:grpChg chg="add del mod">
          <ac:chgData name="Yuanyue Li" userId="62878614061aa2c9" providerId="LiveId" clId="{E2851E66-B595-4754-BFE6-1478C95F7BA5}" dt="2023-10-10T21:35:32.918" v="279"/>
          <ac:grpSpMkLst>
            <pc:docMk/>
            <pc:sldMk cId="370159537" sldId="405"/>
            <ac:grpSpMk id="54" creationId="{F6F542BD-63BF-EAE1-6DAB-29CEBE7D7B81}"/>
          </ac:grpSpMkLst>
        </pc:grpChg>
        <pc:grpChg chg="mod">
          <ac:chgData name="Yuanyue Li" userId="62878614061aa2c9" providerId="LiveId" clId="{E2851E66-B595-4754-BFE6-1478C95F7BA5}" dt="2023-10-10T21:35:31.525" v="278"/>
          <ac:grpSpMkLst>
            <pc:docMk/>
            <pc:sldMk cId="370159537" sldId="405"/>
            <ac:grpSpMk id="56" creationId="{C913CF63-0716-5FC4-334E-3CC4979A0793}"/>
          </ac:grpSpMkLst>
        </pc:grpChg>
        <pc:grpChg chg="add del mod">
          <ac:chgData name="Yuanyue Li" userId="62878614061aa2c9" providerId="LiveId" clId="{E2851E66-B595-4754-BFE6-1478C95F7BA5}" dt="2023-10-10T21:35:32.918" v="279"/>
          <ac:grpSpMkLst>
            <pc:docMk/>
            <pc:sldMk cId="370159537" sldId="405"/>
            <ac:grpSpMk id="60" creationId="{D2F92FF7-3390-F416-996A-8940CC816E2E}"/>
          </ac:grpSpMkLst>
        </pc:grpChg>
        <pc:grpChg chg="mod">
          <ac:chgData name="Yuanyue Li" userId="62878614061aa2c9" providerId="LiveId" clId="{E2851E66-B595-4754-BFE6-1478C95F7BA5}" dt="2023-10-10T21:35:31.525" v="278"/>
          <ac:grpSpMkLst>
            <pc:docMk/>
            <pc:sldMk cId="370159537" sldId="405"/>
            <ac:grpSpMk id="62" creationId="{E290B551-729C-8C23-B9FB-0E378B9F9E35}"/>
          </ac:grpSpMkLst>
        </pc:grpChg>
        <pc:grpChg chg="add del mod">
          <ac:chgData name="Yuanyue Li" userId="62878614061aa2c9" providerId="LiveId" clId="{E2851E66-B595-4754-BFE6-1478C95F7BA5}" dt="2023-10-10T21:35:32.918" v="279"/>
          <ac:grpSpMkLst>
            <pc:docMk/>
            <pc:sldMk cId="370159537" sldId="405"/>
            <ac:grpSpMk id="66" creationId="{11D0C80F-3329-8C16-D59C-10DEAC6193F6}"/>
          </ac:grpSpMkLst>
        </pc:grpChg>
        <pc:grpChg chg="mod">
          <ac:chgData name="Yuanyue Li" userId="62878614061aa2c9" providerId="LiveId" clId="{E2851E66-B595-4754-BFE6-1478C95F7BA5}" dt="2023-10-10T21:35:31.525" v="278"/>
          <ac:grpSpMkLst>
            <pc:docMk/>
            <pc:sldMk cId="370159537" sldId="405"/>
            <ac:grpSpMk id="69" creationId="{DA3B6263-7702-6352-67B8-3895673E142D}"/>
          </ac:grpSpMkLst>
        </pc:grpChg>
        <pc:grpChg chg="mod">
          <ac:chgData name="Yuanyue Li" userId="62878614061aa2c9" providerId="LiveId" clId="{E2851E66-B595-4754-BFE6-1478C95F7BA5}" dt="2023-10-10T21:35:31.525" v="278"/>
          <ac:grpSpMkLst>
            <pc:docMk/>
            <pc:sldMk cId="370159537" sldId="405"/>
            <ac:grpSpMk id="72" creationId="{550D5FC7-3FA4-C228-FFC9-708480C9E2BD}"/>
          </ac:grpSpMkLst>
        </pc:grpChg>
        <pc:grpChg chg="add del mod">
          <ac:chgData name="Yuanyue Li" userId="62878614061aa2c9" providerId="LiveId" clId="{E2851E66-B595-4754-BFE6-1478C95F7BA5}" dt="2023-10-10T21:35:32.918" v="279"/>
          <ac:grpSpMkLst>
            <pc:docMk/>
            <pc:sldMk cId="370159537" sldId="405"/>
            <ac:grpSpMk id="78" creationId="{D0BC132F-B3EC-3B60-7E49-ADB784976031}"/>
          </ac:grpSpMkLst>
        </pc:grpChg>
        <pc:grpChg chg="mod">
          <ac:chgData name="Yuanyue Li" userId="62878614061aa2c9" providerId="LiveId" clId="{E2851E66-B595-4754-BFE6-1478C95F7BA5}" dt="2023-10-10T21:35:31.525" v="278"/>
          <ac:grpSpMkLst>
            <pc:docMk/>
            <pc:sldMk cId="370159537" sldId="405"/>
            <ac:grpSpMk id="80" creationId="{BF6BFABE-D9D7-515D-8B2E-DE5A81CB17F8}"/>
          </ac:grpSpMkLst>
        </pc:grpChg>
        <pc:grpChg chg="add del mod">
          <ac:chgData name="Yuanyue Li" userId="62878614061aa2c9" providerId="LiveId" clId="{E2851E66-B595-4754-BFE6-1478C95F7BA5}" dt="2023-10-10T21:35:39.405" v="281"/>
          <ac:grpSpMkLst>
            <pc:docMk/>
            <pc:sldMk cId="370159537" sldId="405"/>
            <ac:grpSpMk id="84" creationId="{A25233B0-F1B1-BAA8-314A-5410A69F2FA1}"/>
          </ac:grpSpMkLst>
        </pc:grpChg>
        <pc:grpChg chg="add del mod">
          <ac:chgData name="Yuanyue Li" userId="62878614061aa2c9" providerId="LiveId" clId="{E2851E66-B595-4754-BFE6-1478C95F7BA5}" dt="2023-10-10T21:35:39.405" v="281"/>
          <ac:grpSpMkLst>
            <pc:docMk/>
            <pc:sldMk cId="370159537" sldId="405"/>
            <ac:grpSpMk id="88" creationId="{C93F7B82-70AA-D53A-5E60-972E5FF34AF6}"/>
          </ac:grpSpMkLst>
        </pc:grpChg>
        <pc:grpChg chg="add del mod">
          <ac:chgData name="Yuanyue Li" userId="62878614061aa2c9" providerId="LiveId" clId="{E2851E66-B595-4754-BFE6-1478C95F7BA5}" dt="2023-10-10T21:35:39.405" v="281"/>
          <ac:grpSpMkLst>
            <pc:docMk/>
            <pc:sldMk cId="370159537" sldId="405"/>
            <ac:grpSpMk id="92" creationId="{56654004-AA12-3C58-6718-9A8EFACEBC44}"/>
          </ac:grpSpMkLst>
        </pc:grpChg>
        <pc:grpChg chg="add del mod">
          <ac:chgData name="Yuanyue Li" userId="62878614061aa2c9" providerId="LiveId" clId="{E2851E66-B595-4754-BFE6-1478C95F7BA5}" dt="2023-10-10T21:35:39.405" v="281"/>
          <ac:grpSpMkLst>
            <pc:docMk/>
            <pc:sldMk cId="370159537" sldId="405"/>
            <ac:grpSpMk id="96" creationId="{D0D8859B-05DA-BC8B-3B1F-A07D701649BE}"/>
          </ac:grpSpMkLst>
        </pc:grpChg>
        <pc:grpChg chg="mod">
          <ac:chgData name="Yuanyue Li" userId="62878614061aa2c9" providerId="LiveId" clId="{E2851E66-B595-4754-BFE6-1478C95F7BA5}" dt="2023-10-10T21:35:34.296" v="280"/>
          <ac:grpSpMkLst>
            <pc:docMk/>
            <pc:sldMk cId="370159537" sldId="405"/>
            <ac:grpSpMk id="98" creationId="{16D9CDC2-DBE1-E6EA-4331-36DF5D4DC3A5}"/>
          </ac:grpSpMkLst>
        </pc:grpChg>
        <pc:grpChg chg="add del mod">
          <ac:chgData name="Yuanyue Li" userId="62878614061aa2c9" providerId="LiveId" clId="{E2851E66-B595-4754-BFE6-1478C95F7BA5}" dt="2023-10-10T21:35:39.405" v="281"/>
          <ac:grpSpMkLst>
            <pc:docMk/>
            <pc:sldMk cId="370159537" sldId="405"/>
            <ac:grpSpMk id="102" creationId="{F740A3D1-77A5-B226-73E4-65AEFEB99082}"/>
          </ac:grpSpMkLst>
        </pc:grpChg>
        <pc:grpChg chg="mod">
          <ac:chgData name="Yuanyue Li" userId="62878614061aa2c9" providerId="LiveId" clId="{E2851E66-B595-4754-BFE6-1478C95F7BA5}" dt="2023-10-10T21:35:34.296" v="280"/>
          <ac:grpSpMkLst>
            <pc:docMk/>
            <pc:sldMk cId="370159537" sldId="405"/>
            <ac:grpSpMk id="104" creationId="{0CC12336-D7B2-63C3-C5E6-DDDF5A9354A6}"/>
          </ac:grpSpMkLst>
        </pc:grpChg>
        <pc:grpChg chg="add del mod">
          <ac:chgData name="Yuanyue Li" userId="62878614061aa2c9" providerId="LiveId" clId="{E2851E66-B595-4754-BFE6-1478C95F7BA5}" dt="2023-10-10T21:35:39.405" v="281"/>
          <ac:grpSpMkLst>
            <pc:docMk/>
            <pc:sldMk cId="370159537" sldId="405"/>
            <ac:grpSpMk id="108" creationId="{ECEE1C4F-06B0-06A2-CD77-7F7FDFE61F8C}"/>
          </ac:grpSpMkLst>
        </pc:grpChg>
        <pc:grpChg chg="mod">
          <ac:chgData name="Yuanyue Li" userId="62878614061aa2c9" providerId="LiveId" clId="{E2851E66-B595-4754-BFE6-1478C95F7BA5}" dt="2023-10-10T21:35:34.296" v="280"/>
          <ac:grpSpMkLst>
            <pc:docMk/>
            <pc:sldMk cId="370159537" sldId="405"/>
            <ac:grpSpMk id="110" creationId="{A0D0070A-7BCD-D72C-B994-A5CEDB26F78E}"/>
          </ac:grpSpMkLst>
        </pc:grpChg>
        <pc:grpChg chg="mod">
          <ac:chgData name="Yuanyue Li" userId="62878614061aa2c9" providerId="LiveId" clId="{E2851E66-B595-4754-BFE6-1478C95F7BA5}" dt="2023-10-10T21:35:34.296" v="280"/>
          <ac:grpSpMkLst>
            <pc:docMk/>
            <pc:sldMk cId="370159537" sldId="405"/>
            <ac:grpSpMk id="113" creationId="{A8348F98-FF5F-7B3A-387F-1C65944BC0DA}"/>
          </ac:grpSpMkLst>
        </pc:grpChg>
        <pc:grpChg chg="add del mod">
          <ac:chgData name="Yuanyue Li" userId="62878614061aa2c9" providerId="LiveId" clId="{E2851E66-B595-4754-BFE6-1478C95F7BA5}" dt="2023-10-10T21:35:39.405" v="281"/>
          <ac:grpSpMkLst>
            <pc:docMk/>
            <pc:sldMk cId="370159537" sldId="405"/>
            <ac:grpSpMk id="117" creationId="{799AFC2C-2CAC-04D5-F299-D58167166BC1}"/>
          </ac:grpSpMkLst>
        </pc:grpChg>
        <pc:grpChg chg="mod">
          <ac:chgData name="Yuanyue Li" userId="62878614061aa2c9" providerId="LiveId" clId="{E2851E66-B595-4754-BFE6-1478C95F7BA5}" dt="2023-10-10T21:35:34.296" v="280"/>
          <ac:grpSpMkLst>
            <pc:docMk/>
            <pc:sldMk cId="370159537" sldId="405"/>
            <ac:grpSpMk id="120" creationId="{9EDE4AED-70F8-B88F-EFD0-54141D9D2285}"/>
          </ac:grpSpMkLst>
        </pc:grpChg>
        <pc:grpChg chg="add del mod">
          <ac:chgData name="Yuanyue Li" userId="62878614061aa2c9" providerId="LiveId" clId="{E2851E66-B595-4754-BFE6-1478C95F7BA5}" dt="2023-10-10T21:35:56.554" v="285"/>
          <ac:grpSpMkLst>
            <pc:docMk/>
            <pc:sldMk cId="370159537" sldId="405"/>
            <ac:grpSpMk id="124" creationId="{980D561D-FF0C-C069-E831-F5C6D088AF71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25" creationId="{2D4151F1-B138-0DEA-9551-8FE257B75E7F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26" creationId="{EB09C812-FBC5-9610-7F30-295BBAC6CFB9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27" creationId="{BC7D664A-D4BD-CDD8-79FB-57178901FF3A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28" creationId="{2DA3AE04-2282-5A7B-6DCE-4BFBB378CAD6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29" creationId="{F8CF59CC-5A7B-BF62-D26B-5026F98BC9F0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30" creationId="{7E52C80C-8234-F681-8869-3C70DE9ADE67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31" creationId="{A93065CE-1B8B-9B6B-EDEC-3B465C9925FB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33" creationId="{1833F2D5-1838-F793-E86F-47C772380AC5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41" creationId="{CD1A8183-A769-C3FC-8E19-31402670CF0A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44" creationId="{82CEF4BD-7E7D-D932-0AE9-CA89A177A8F4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49" creationId="{F389403B-82AF-1CD4-DB1E-EB6550C51071}"/>
          </ac:grpSpMkLst>
        </pc:grpChg>
        <pc:grpChg chg="mod">
          <ac:chgData name="Yuanyue Li" userId="62878614061aa2c9" providerId="LiveId" clId="{E2851E66-B595-4754-BFE6-1478C95F7BA5}" dt="2023-10-10T21:35:53.261" v="282"/>
          <ac:grpSpMkLst>
            <pc:docMk/>
            <pc:sldMk cId="370159537" sldId="405"/>
            <ac:grpSpMk id="154" creationId="{BFB35392-402E-D783-A6CC-DC83A04D48D6}"/>
          </ac:grpSpMkLst>
        </pc:grpChg>
        <pc:grpChg chg="add del mod">
          <ac:chgData name="Yuanyue Li" userId="62878614061aa2c9" providerId="LiveId" clId="{E2851E66-B595-4754-BFE6-1478C95F7BA5}" dt="2023-10-10T21:36:23.616" v="304" actId="165"/>
          <ac:grpSpMkLst>
            <pc:docMk/>
            <pc:sldMk cId="370159537" sldId="405"/>
            <ac:grpSpMk id="167" creationId="{BF6C5520-9DC6-736D-A17C-749E58BB88FA}"/>
          </ac:grpSpMkLst>
        </pc:grpChg>
        <pc:grpChg chg="del mod topLvl">
          <ac:chgData name="Yuanyue Li" userId="62878614061aa2c9" providerId="LiveId" clId="{E2851E66-B595-4754-BFE6-1478C95F7BA5}" dt="2023-10-10T21:59:14.552" v="419" actId="165"/>
          <ac:grpSpMkLst>
            <pc:docMk/>
            <pc:sldMk cId="370159537" sldId="405"/>
            <ac:grpSpMk id="168" creationId="{5C2F0BC8-468C-E9A1-83B4-ACA805A19E54}"/>
          </ac:grpSpMkLst>
        </pc:grpChg>
        <pc:grpChg chg="del mod topLvl">
          <ac:chgData name="Yuanyue Li" userId="62878614061aa2c9" providerId="LiveId" clId="{E2851E66-B595-4754-BFE6-1478C95F7BA5}" dt="2023-10-10T22:00:32.865" v="444" actId="165"/>
          <ac:grpSpMkLst>
            <pc:docMk/>
            <pc:sldMk cId="370159537" sldId="405"/>
            <ac:grpSpMk id="169" creationId="{A4508A78-1752-A570-981D-A0147CD26095}"/>
          </ac:grpSpMkLst>
        </pc:grpChg>
        <pc:grpChg chg="del mod topLvl">
          <ac:chgData name="Yuanyue Li" userId="62878614061aa2c9" providerId="LiveId" clId="{E2851E66-B595-4754-BFE6-1478C95F7BA5}" dt="2023-10-10T22:00:27.680" v="442" actId="165"/>
          <ac:grpSpMkLst>
            <pc:docMk/>
            <pc:sldMk cId="370159537" sldId="405"/>
            <ac:grpSpMk id="170" creationId="{A3668C63-E41A-49CF-C22D-CA2DAA184F38}"/>
          </ac:grpSpMkLst>
        </pc:grpChg>
        <pc:grpChg chg="del mod topLvl">
          <ac:chgData name="Yuanyue Li" userId="62878614061aa2c9" providerId="LiveId" clId="{E2851E66-B595-4754-BFE6-1478C95F7BA5}" dt="2023-10-10T21:57:35.401" v="392" actId="165"/>
          <ac:grpSpMkLst>
            <pc:docMk/>
            <pc:sldMk cId="370159537" sldId="405"/>
            <ac:grpSpMk id="171" creationId="{6D846127-F0B0-651C-44BD-B7771BAF8593}"/>
          </ac:grpSpMkLst>
        </pc:grpChg>
        <pc:grpChg chg="del mod topLvl">
          <ac:chgData name="Yuanyue Li" userId="62878614061aa2c9" providerId="LiveId" clId="{E2851E66-B595-4754-BFE6-1478C95F7BA5}" dt="2023-10-10T21:58:04.027" v="400" actId="165"/>
          <ac:grpSpMkLst>
            <pc:docMk/>
            <pc:sldMk cId="370159537" sldId="405"/>
            <ac:grpSpMk id="172" creationId="{FD7F7F70-2E75-A0F7-C7F8-3948A388450E}"/>
          </ac:grpSpMkLst>
        </pc:grpChg>
        <pc:grpChg chg="del mod topLvl">
          <ac:chgData name="Yuanyue Li" userId="62878614061aa2c9" providerId="LiveId" clId="{E2851E66-B595-4754-BFE6-1478C95F7BA5}" dt="2023-10-10T21:58:52.899" v="413" actId="165"/>
          <ac:grpSpMkLst>
            <pc:docMk/>
            <pc:sldMk cId="370159537" sldId="405"/>
            <ac:grpSpMk id="173" creationId="{375CAABE-3487-C753-6912-B0619A3B8502}"/>
          </ac:grpSpMkLst>
        </pc:grpChg>
        <pc:grpChg chg="del mod topLvl">
          <ac:chgData name="Yuanyue Li" userId="62878614061aa2c9" providerId="LiveId" clId="{E2851E66-B595-4754-BFE6-1478C95F7BA5}" dt="2023-10-10T22:00:02.974" v="436" actId="165"/>
          <ac:grpSpMkLst>
            <pc:docMk/>
            <pc:sldMk cId="370159537" sldId="405"/>
            <ac:grpSpMk id="174" creationId="{EE0E24D8-1361-1C9A-4D87-944449076471}"/>
          </ac:grpSpMkLst>
        </pc:grpChg>
        <pc:grpChg chg="del mod topLvl">
          <ac:chgData name="Yuanyue Li" userId="62878614061aa2c9" providerId="LiveId" clId="{E2851E66-B595-4754-BFE6-1478C95F7BA5}" dt="2023-10-10T23:38:19.780" v="899" actId="165"/>
          <ac:grpSpMkLst>
            <pc:docMk/>
            <pc:sldMk cId="370159537" sldId="405"/>
            <ac:grpSpMk id="176" creationId="{AB4A1735-D6F0-BF24-31E7-873E81122FF8}"/>
          </ac:grpSpMkLst>
        </pc:grpChg>
        <pc:grpChg chg="del mod topLvl">
          <ac:chgData name="Yuanyue Li" userId="62878614061aa2c9" providerId="LiveId" clId="{E2851E66-B595-4754-BFE6-1478C95F7BA5}" dt="2023-10-10T23:38:18.481" v="898" actId="165"/>
          <ac:grpSpMkLst>
            <pc:docMk/>
            <pc:sldMk cId="370159537" sldId="405"/>
            <ac:grpSpMk id="181" creationId="{9BD66670-BDF6-044C-8F60-FAD6DE4C226F}"/>
          </ac:grpSpMkLst>
        </pc:grpChg>
        <pc:grpChg chg="del mod topLvl">
          <ac:chgData name="Yuanyue Li" userId="62878614061aa2c9" providerId="LiveId" clId="{E2851E66-B595-4754-BFE6-1478C95F7BA5}" dt="2023-10-11T00:41:48.210" v="1299" actId="165"/>
          <ac:grpSpMkLst>
            <pc:docMk/>
            <pc:sldMk cId="370159537" sldId="405"/>
            <ac:grpSpMk id="184" creationId="{E8571B50-3155-2CC7-3223-026012C3BF0A}"/>
          </ac:grpSpMkLst>
        </pc:grpChg>
        <pc:grpChg chg="del mod topLvl">
          <ac:chgData name="Yuanyue Li" userId="62878614061aa2c9" providerId="LiveId" clId="{E2851E66-B595-4754-BFE6-1478C95F7BA5}" dt="2023-10-10T23:38:09.785" v="895" actId="165"/>
          <ac:grpSpMkLst>
            <pc:docMk/>
            <pc:sldMk cId="370159537" sldId="405"/>
            <ac:grpSpMk id="189" creationId="{A895456D-8EB1-65A2-292C-B42D77797A6B}"/>
          </ac:grpSpMkLst>
        </pc:grpChg>
        <pc:grpChg chg="del mod topLvl">
          <ac:chgData name="Yuanyue Li" userId="62878614061aa2c9" providerId="LiveId" clId="{E2851E66-B595-4754-BFE6-1478C95F7BA5}" dt="2023-10-10T23:38:07.001" v="894" actId="165"/>
          <ac:grpSpMkLst>
            <pc:docMk/>
            <pc:sldMk cId="370159537" sldId="405"/>
            <ac:grpSpMk id="194" creationId="{7051CB0E-F5EA-8D12-E388-EF2F786ABF1E}"/>
          </ac:grpSpMkLst>
        </pc:grpChg>
        <pc:grpChg chg="add del mod topLvl">
          <ac:chgData name="Yuanyue Li" userId="62878614061aa2c9" providerId="LiveId" clId="{E2851E66-B595-4754-BFE6-1478C95F7BA5}" dt="2023-10-10T23:43:39.136" v="975" actId="165"/>
          <ac:grpSpMkLst>
            <pc:docMk/>
            <pc:sldMk cId="370159537" sldId="405"/>
            <ac:grpSpMk id="207" creationId="{69A37F80-4BE4-92B0-1EB3-2E81C8A753EC}"/>
          </ac:grpSpMkLst>
        </pc:grpChg>
        <pc:grpChg chg="add del mod topLvl">
          <ac:chgData name="Yuanyue Li" userId="62878614061aa2c9" providerId="LiveId" clId="{E2851E66-B595-4754-BFE6-1478C95F7BA5}" dt="2023-10-10T23:42:01.734" v="956" actId="165"/>
          <ac:grpSpMkLst>
            <pc:docMk/>
            <pc:sldMk cId="370159537" sldId="405"/>
            <ac:grpSpMk id="210" creationId="{CDF855FA-8622-8468-93D5-88A6D125D51D}"/>
          </ac:grpSpMkLst>
        </pc:grpChg>
        <pc:grpChg chg="add del mod topLvl">
          <ac:chgData name="Yuanyue Li" userId="62878614061aa2c9" providerId="LiveId" clId="{E2851E66-B595-4754-BFE6-1478C95F7BA5}" dt="2023-10-11T00:37:17.272" v="1238" actId="165"/>
          <ac:grpSpMkLst>
            <pc:docMk/>
            <pc:sldMk cId="370159537" sldId="405"/>
            <ac:grpSpMk id="213" creationId="{9A2D055D-C758-FD83-C80D-45FA9EE01644}"/>
          </ac:grpSpMkLst>
        </pc:grpChg>
        <pc:grpChg chg="add del mod">
          <ac:chgData name="Yuanyue Li" userId="62878614061aa2c9" providerId="LiveId" clId="{E2851E66-B595-4754-BFE6-1478C95F7BA5}" dt="2023-10-11T00:37:32.485" v="1241" actId="165"/>
          <ac:grpSpMkLst>
            <pc:docMk/>
            <pc:sldMk cId="370159537" sldId="405"/>
            <ac:grpSpMk id="217" creationId="{D29BEF56-C080-694A-E2D8-080BF6E32950}"/>
          </ac:grpSpMkLst>
        </pc:grpChg>
        <pc:grpChg chg="add del mod">
          <ac:chgData name="Yuanyue Li" userId="62878614061aa2c9" providerId="LiveId" clId="{E2851E66-B595-4754-BFE6-1478C95F7BA5}" dt="2023-10-10T23:40:45.272" v="942" actId="478"/>
          <ac:grpSpMkLst>
            <pc:docMk/>
            <pc:sldMk cId="370159537" sldId="405"/>
            <ac:grpSpMk id="221" creationId="{8E39309A-D968-DE04-BEA9-A41EE7008625}"/>
          </ac:grpSpMkLst>
        </pc:grpChg>
        <pc:grpChg chg="add del mod">
          <ac:chgData name="Yuanyue Li" userId="62878614061aa2c9" providerId="LiveId" clId="{E2851E66-B595-4754-BFE6-1478C95F7BA5}" dt="2023-10-10T23:36:19.558" v="856" actId="165"/>
          <ac:grpSpMkLst>
            <pc:docMk/>
            <pc:sldMk cId="370159537" sldId="405"/>
            <ac:grpSpMk id="224" creationId="{26A056F6-0DF0-8C7B-4054-7F204AC620F1}"/>
          </ac:grpSpMkLst>
        </pc:grpChg>
        <pc:grpChg chg="add del mod">
          <ac:chgData name="Yuanyue Li" userId="62878614061aa2c9" providerId="LiveId" clId="{E2851E66-B595-4754-BFE6-1478C95F7BA5}" dt="2023-10-10T23:34:38.326" v="840" actId="165"/>
          <ac:grpSpMkLst>
            <pc:docMk/>
            <pc:sldMk cId="370159537" sldId="405"/>
            <ac:grpSpMk id="226" creationId="{50D2FECD-911D-8129-1394-9E4B4A1247FD}"/>
          </ac:grpSpMkLst>
        </pc:grpChg>
        <pc:grpChg chg="add del mod">
          <ac:chgData name="Yuanyue Li" userId="62878614061aa2c9" providerId="LiveId" clId="{E2851E66-B595-4754-BFE6-1478C95F7BA5}" dt="2023-10-10T23:34:37.368" v="839" actId="165"/>
          <ac:grpSpMkLst>
            <pc:docMk/>
            <pc:sldMk cId="370159537" sldId="405"/>
            <ac:grpSpMk id="227" creationId="{F7266078-0FA1-F0A5-FD2F-3C4F7AD7599B}"/>
          </ac:grpSpMkLst>
        </pc:grpChg>
        <pc:grpChg chg="add del mod">
          <ac:chgData name="Yuanyue Li" userId="62878614061aa2c9" providerId="LiveId" clId="{E2851E66-B595-4754-BFE6-1478C95F7BA5}" dt="2023-10-10T23:34:34.907" v="838" actId="165"/>
          <ac:grpSpMkLst>
            <pc:docMk/>
            <pc:sldMk cId="370159537" sldId="405"/>
            <ac:grpSpMk id="228" creationId="{0596DE53-93C0-5F4B-7C3A-63E3038E44B5}"/>
          </ac:grpSpMkLst>
        </pc:grpChg>
        <pc:grpChg chg="add del mod">
          <ac:chgData name="Yuanyue Li" userId="62878614061aa2c9" providerId="LiveId" clId="{E2851E66-B595-4754-BFE6-1478C95F7BA5}" dt="2023-10-10T23:21:57.821" v="655" actId="165"/>
          <ac:grpSpMkLst>
            <pc:docMk/>
            <pc:sldMk cId="370159537" sldId="405"/>
            <ac:grpSpMk id="229" creationId="{234A45E7-679F-CAC4-77F0-0533B165C486}"/>
          </ac:grpSpMkLst>
        </pc:grpChg>
        <pc:grpChg chg="add del mod">
          <ac:chgData name="Yuanyue Li" userId="62878614061aa2c9" providerId="LiveId" clId="{E2851E66-B595-4754-BFE6-1478C95F7BA5}" dt="2023-10-10T23:19:10.758" v="587" actId="478"/>
          <ac:grpSpMkLst>
            <pc:docMk/>
            <pc:sldMk cId="370159537" sldId="405"/>
            <ac:grpSpMk id="230" creationId="{4D29CCB5-3E48-DA1D-1C4B-E55742157C68}"/>
          </ac:grpSpMkLst>
        </pc:grpChg>
        <pc:grpChg chg="add mod topLvl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33" creationId="{D2C4F75A-98BA-5C4C-D9ED-5023876999D7}"/>
          </ac:grpSpMkLst>
        </pc:grpChg>
        <pc:grpChg chg="mod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34" creationId="{4CFF6314-671C-95B2-AEB8-D8F4A95E3818}"/>
          </ac:grpSpMkLst>
        </pc:grpChg>
        <pc:grpChg chg="add mod topLvl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47" creationId="{2C1A5D5D-13CF-20C0-6D36-7E795796F1CD}"/>
          </ac:grpSpMkLst>
        </pc:grpChg>
        <pc:grpChg chg="mod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48" creationId="{0697A591-418F-ECC0-2E18-7CA1526684FC}"/>
          </ac:grpSpMkLst>
        </pc:grpChg>
        <pc:grpChg chg="add mod topLvl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65" creationId="{B51E51DD-CBA1-BDF4-F3DB-13075A04B3EA}"/>
          </ac:grpSpMkLst>
        </pc:grpChg>
        <pc:grpChg chg="mod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66" creationId="{25316FC4-FB0F-C093-FF3B-4373CF5BD1F9}"/>
          </ac:grpSpMkLst>
        </pc:grpChg>
        <pc:grpChg chg="add mod topLvl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96" creationId="{67F7BD9D-3B62-A308-1B54-1E6205F143C5}"/>
          </ac:grpSpMkLst>
        </pc:grpChg>
        <pc:grpChg chg="mod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298" creationId="{CE3E621F-FD1A-2C0B-EAC4-1309BB5BE6E2}"/>
          </ac:grpSpMkLst>
        </pc:grpChg>
        <pc:grpChg chg="add mod topLvl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318" creationId="{965042AA-E8F2-BBEC-2C2D-5557DDFCD74F}"/>
          </ac:grpSpMkLst>
        </pc:grpChg>
        <pc:grpChg chg="mod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319" creationId="{C3BA8C2E-A2F4-95B7-4457-663F98621D0D}"/>
          </ac:grpSpMkLst>
        </pc:grpChg>
        <pc:grpChg chg="add mod topLvl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337" creationId="{7F2DB738-35E1-58CC-1313-AA0FE9955F1A}"/>
          </ac:grpSpMkLst>
        </pc:grpChg>
        <pc:grpChg chg="mod">
          <ac:chgData name="Yuanyue Li" userId="62878614061aa2c9" providerId="LiveId" clId="{E2851E66-B595-4754-BFE6-1478C95F7BA5}" dt="2023-10-11T00:50:17.565" v="1503" actId="404"/>
          <ac:grpSpMkLst>
            <pc:docMk/>
            <pc:sldMk cId="370159537" sldId="405"/>
            <ac:grpSpMk id="340" creationId="{73439D01-2837-F157-74FD-459B405202FF}"/>
          </ac:grpSpMkLst>
        </pc:grpChg>
        <pc:grpChg chg="add del mod topLvl">
          <ac:chgData name="Yuanyue Li" userId="62878614061aa2c9" providerId="LiveId" clId="{E2851E66-B595-4754-BFE6-1478C95F7BA5}" dt="2023-10-10T23:57:36.067" v="1087" actId="165"/>
          <ac:grpSpMkLst>
            <pc:docMk/>
            <pc:sldMk cId="370159537" sldId="405"/>
            <ac:grpSpMk id="345" creationId="{E43726C8-81E5-0C23-256B-977B6D46DD04}"/>
          </ac:grpSpMkLst>
        </pc:grpChg>
        <pc:grpChg chg="add del mod">
          <ac:chgData name="Yuanyue Li" userId="62878614061aa2c9" providerId="LiveId" clId="{E2851E66-B595-4754-BFE6-1478C95F7BA5}" dt="2023-10-10T23:20:04.729" v="640" actId="478"/>
          <ac:grpSpMkLst>
            <pc:docMk/>
            <pc:sldMk cId="370159537" sldId="405"/>
            <ac:grpSpMk id="346" creationId="{805EBB82-1AD5-0DE8-11E3-36A080702704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47" creationId="{0A2DD824-BC33-8AC3-A7F4-7BD679984674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48" creationId="{83D092B0-8DAD-E006-FF99-2EE749022B23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49" creationId="{D2DB5A1F-10C1-7373-55F6-0023639C7113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50" creationId="{D627E7F8-7F30-F0A3-A4F8-45FC3D189868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51" creationId="{B534E8D3-2D94-64F6-F72A-4A5FDE284397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52" creationId="{8FA23016-C16C-693D-6B39-E9CF520ADEC9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56" creationId="{6DE521D2-4AAB-A42C-79AA-4D641270A198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60" creationId="{A0265F17-DB67-C24B-047E-F9613A427E70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65" creationId="{FE2D5BF9-AF5E-DEDE-2045-BC9754E68CD4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66" creationId="{167FB92E-ABEC-13EB-5892-FA6CC11F5781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72" creationId="{034E966C-613F-1478-A39C-6A1A09343BAF}"/>
          </ac:grpSpMkLst>
        </pc:grpChg>
        <pc:grpChg chg="mod">
          <ac:chgData name="Yuanyue Li" userId="62878614061aa2c9" providerId="LiveId" clId="{E2851E66-B595-4754-BFE6-1478C95F7BA5}" dt="2023-10-10T23:06:45.896" v="514"/>
          <ac:grpSpMkLst>
            <pc:docMk/>
            <pc:sldMk cId="370159537" sldId="405"/>
            <ac:grpSpMk id="373" creationId="{01532AA0-213B-5703-65F1-6B9ECCC6CA94}"/>
          </ac:grpSpMkLst>
        </pc:grpChg>
        <pc:grpChg chg="add del mod">
          <ac:chgData name="Yuanyue Li" userId="62878614061aa2c9" providerId="LiveId" clId="{E2851E66-B595-4754-BFE6-1478C95F7BA5}" dt="2023-10-10T23:23:57.644" v="672" actId="165"/>
          <ac:grpSpMkLst>
            <pc:docMk/>
            <pc:sldMk cId="370159537" sldId="405"/>
            <ac:grpSpMk id="385" creationId="{E8F9B5A3-B143-B5C2-08A1-2C165DA18654}"/>
          </ac:grpSpMkLst>
        </pc:grpChg>
        <pc:grpChg chg="add mod topLvl">
          <ac:chgData name="Yuanyue Li" userId="62878614061aa2c9" providerId="LiveId" clId="{E2851E66-B595-4754-BFE6-1478C95F7BA5}" dt="2023-10-11T01:01:03.186" v="1915" actId="164"/>
          <ac:grpSpMkLst>
            <pc:docMk/>
            <pc:sldMk cId="370159537" sldId="405"/>
            <ac:grpSpMk id="401" creationId="{75FBB409-17F9-1148-BCF9-C020EFD40FAD}"/>
          </ac:grpSpMkLst>
        </pc:grpChg>
        <pc:grpChg chg="add del mod topLvl">
          <ac:chgData name="Yuanyue Li" userId="62878614061aa2c9" providerId="LiveId" clId="{E2851E66-B595-4754-BFE6-1478C95F7BA5}" dt="2023-10-10T23:33:04.385" v="797" actId="165"/>
          <ac:grpSpMkLst>
            <pc:docMk/>
            <pc:sldMk cId="370159537" sldId="405"/>
            <ac:grpSpMk id="402" creationId="{499C1B05-AD80-4B58-3F42-227AF95CAB9D}"/>
          </ac:grpSpMkLst>
        </pc:grpChg>
        <pc:grpChg chg="add del mod">
          <ac:chgData name="Yuanyue Li" userId="62878614061aa2c9" providerId="LiveId" clId="{E2851E66-B595-4754-BFE6-1478C95F7BA5}" dt="2023-10-10T23:27:57.323" v="732" actId="165"/>
          <ac:grpSpMkLst>
            <pc:docMk/>
            <pc:sldMk cId="370159537" sldId="405"/>
            <ac:grpSpMk id="403" creationId="{5B5469FF-C2FD-32D1-A9F1-BB633F3A7E6F}"/>
          </ac:grpSpMkLst>
        </pc:grpChg>
        <pc:grpChg chg="add del mod">
          <ac:chgData name="Yuanyue Li" userId="62878614061aa2c9" providerId="LiveId" clId="{E2851E66-B595-4754-BFE6-1478C95F7BA5}" dt="2023-10-10T23:31:08.067" v="777" actId="165"/>
          <ac:grpSpMkLst>
            <pc:docMk/>
            <pc:sldMk cId="370159537" sldId="405"/>
            <ac:grpSpMk id="405" creationId="{28622361-1D96-2E83-278B-738DE950714B}"/>
          </ac:grpSpMkLst>
        </pc:grpChg>
        <pc:grpChg chg="add del mod topLvl">
          <ac:chgData name="Yuanyue Li" userId="62878614061aa2c9" providerId="LiveId" clId="{E2851E66-B595-4754-BFE6-1478C95F7BA5}" dt="2023-10-10T23:52:46.624" v="1050" actId="165"/>
          <ac:grpSpMkLst>
            <pc:docMk/>
            <pc:sldMk cId="370159537" sldId="405"/>
            <ac:grpSpMk id="406" creationId="{E2BC5EF7-60B9-BCCB-3891-D4D61B98BE62}"/>
          </ac:grpSpMkLst>
        </pc:grpChg>
        <pc:grpChg chg="add del mod">
          <ac:chgData name="Yuanyue Li" userId="62878614061aa2c9" providerId="LiveId" clId="{E2851E66-B595-4754-BFE6-1478C95F7BA5}" dt="2023-10-10T23:34:54.319" v="844" actId="165"/>
          <ac:grpSpMkLst>
            <pc:docMk/>
            <pc:sldMk cId="370159537" sldId="405"/>
            <ac:grpSpMk id="407" creationId="{F3DB22B2-C97A-F59E-0889-81B7A6699639}"/>
          </ac:grpSpMkLst>
        </pc:grpChg>
        <pc:grpChg chg="add del mod">
          <ac:chgData name="Yuanyue Li" userId="62878614061aa2c9" providerId="LiveId" clId="{E2851E66-B595-4754-BFE6-1478C95F7BA5}" dt="2023-10-10T23:32:59.528" v="794" actId="165"/>
          <ac:grpSpMkLst>
            <pc:docMk/>
            <pc:sldMk cId="370159537" sldId="405"/>
            <ac:grpSpMk id="408" creationId="{2D38D1BF-F53F-AA6E-403D-DBF26892012E}"/>
          </ac:grpSpMkLst>
        </pc:grpChg>
        <pc:grpChg chg="add del mod">
          <ac:chgData name="Yuanyue Li" userId="62878614061aa2c9" providerId="LiveId" clId="{E2851E66-B595-4754-BFE6-1478C95F7BA5}" dt="2023-10-10T23:36:19.558" v="856" actId="165"/>
          <ac:grpSpMkLst>
            <pc:docMk/>
            <pc:sldMk cId="370159537" sldId="405"/>
            <ac:grpSpMk id="409" creationId="{E6600E7D-3960-2537-AC73-DB6F13B4CEA3}"/>
          </ac:grpSpMkLst>
        </pc:grpChg>
        <pc:grpChg chg="add del mod topLvl">
          <ac:chgData name="Yuanyue Li" userId="62878614061aa2c9" providerId="LiveId" clId="{E2851E66-B595-4754-BFE6-1478C95F7BA5}" dt="2023-10-10T23:37:12.904" v="880" actId="165"/>
          <ac:grpSpMkLst>
            <pc:docMk/>
            <pc:sldMk cId="370159537" sldId="405"/>
            <ac:grpSpMk id="410" creationId="{05A7D3B7-97F1-B5F3-634F-C7C1AE81F2F2}"/>
          </ac:grpSpMkLst>
        </pc:grpChg>
        <pc:grpChg chg="add del mod topLvl">
          <ac:chgData name="Yuanyue Li" userId="62878614061aa2c9" providerId="LiveId" clId="{E2851E66-B595-4754-BFE6-1478C95F7BA5}" dt="2023-10-10T23:37:14.962" v="881" actId="165"/>
          <ac:grpSpMkLst>
            <pc:docMk/>
            <pc:sldMk cId="370159537" sldId="405"/>
            <ac:grpSpMk id="411" creationId="{E542426D-C321-4555-B26E-96FEE5069847}"/>
          </ac:grpSpMkLst>
        </pc:grpChg>
        <pc:grpChg chg="add del mod">
          <ac:chgData name="Yuanyue Li" userId="62878614061aa2c9" providerId="LiveId" clId="{E2851E66-B595-4754-BFE6-1478C95F7BA5}" dt="2023-10-10T23:36:34.968" v="870" actId="165"/>
          <ac:grpSpMkLst>
            <pc:docMk/>
            <pc:sldMk cId="370159537" sldId="405"/>
            <ac:grpSpMk id="412" creationId="{B1C6AE49-C68D-D51F-FE08-9AC769DC49AF}"/>
          </ac:grpSpMkLst>
        </pc:grpChg>
        <pc:grpChg chg="add del mod topLvl">
          <ac:chgData name="Yuanyue Li" userId="62878614061aa2c9" providerId="LiveId" clId="{E2851E66-B595-4754-BFE6-1478C95F7BA5}" dt="2023-10-11T00:41:48.210" v="1299" actId="165"/>
          <ac:grpSpMkLst>
            <pc:docMk/>
            <pc:sldMk cId="370159537" sldId="405"/>
            <ac:grpSpMk id="414" creationId="{36C8F56A-6E92-66C4-9B19-336F7F7D79B0}"/>
          </ac:grpSpMkLst>
        </pc:grpChg>
        <pc:grpChg chg="add del mod topLvl">
          <ac:chgData name="Yuanyue Li" userId="62878614061aa2c9" providerId="LiveId" clId="{E2851E66-B595-4754-BFE6-1478C95F7BA5}" dt="2023-10-11T00:41:48.210" v="1299" actId="165"/>
          <ac:grpSpMkLst>
            <pc:docMk/>
            <pc:sldMk cId="370159537" sldId="405"/>
            <ac:grpSpMk id="415" creationId="{11AC1D57-4A29-68B0-2AB5-3C25EF39C8E0}"/>
          </ac:grpSpMkLst>
        </pc:grpChg>
        <pc:grpChg chg="add del mod topLvl">
          <ac:chgData name="Yuanyue Li" userId="62878614061aa2c9" providerId="LiveId" clId="{E2851E66-B595-4754-BFE6-1478C95F7BA5}" dt="2023-10-11T00:41:40.249" v="1297" actId="165"/>
          <ac:grpSpMkLst>
            <pc:docMk/>
            <pc:sldMk cId="370159537" sldId="405"/>
            <ac:grpSpMk id="416" creationId="{8B0FAAAC-6E7A-57B8-5BEE-568456D89CB4}"/>
          </ac:grpSpMkLst>
        </pc:grpChg>
        <pc:grpChg chg="add del mod">
          <ac:chgData name="Yuanyue Li" userId="62878614061aa2c9" providerId="LiveId" clId="{E2851E66-B595-4754-BFE6-1478C95F7BA5}" dt="2023-10-11T00:01:04.842" v="1102" actId="165"/>
          <ac:grpSpMkLst>
            <pc:docMk/>
            <pc:sldMk cId="370159537" sldId="405"/>
            <ac:grpSpMk id="418" creationId="{B60C323D-9DF3-E53E-B381-901A6125EFD7}"/>
          </ac:grpSpMkLst>
        </pc:grpChg>
        <pc:grpChg chg="add del mod">
          <ac:chgData name="Yuanyue Li" userId="62878614061aa2c9" providerId="LiveId" clId="{E2851E66-B595-4754-BFE6-1478C95F7BA5}" dt="2023-10-11T00:41:48.210" v="1299" actId="165"/>
          <ac:grpSpMkLst>
            <pc:docMk/>
            <pc:sldMk cId="370159537" sldId="405"/>
            <ac:grpSpMk id="420" creationId="{B6428522-C56D-8AD7-F276-0B23B3C7E5E6}"/>
          </ac:grpSpMkLst>
        </pc:grpChg>
        <pc:grpChg chg="add del mod">
          <ac:chgData name="Yuanyue Li" userId="62878614061aa2c9" providerId="LiveId" clId="{E2851E66-B595-4754-BFE6-1478C95F7BA5}" dt="2023-10-11T00:41:48.210" v="1299" actId="165"/>
          <ac:grpSpMkLst>
            <pc:docMk/>
            <pc:sldMk cId="370159537" sldId="405"/>
            <ac:grpSpMk id="421" creationId="{2B7AF76D-1EB4-4000-27AF-983B47B4AB92}"/>
          </ac:grpSpMkLst>
        </pc:grpChg>
        <pc:grpChg chg="add del mod">
          <ac:chgData name="Yuanyue Li" userId="62878614061aa2c9" providerId="LiveId" clId="{E2851E66-B595-4754-BFE6-1478C95F7BA5}" dt="2023-10-10T23:52:41.816" v="1048" actId="165"/>
          <ac:grpSpMkLst>
            <pc:docMk/>
            <pc:sldMk cId="370159537" sldId="405"/>
            <ac:grpSpMk id="428" creationId="{29905350-E52A-4070-0427-86B7E8719472}"/>
          </ac:grpSpMkLst>
        </pc:grpChg>
        <pc:grpChg chg="add del mod">
          <ac:chgData name="Yuanyue Li" userId="62878614061aa2c9" providerId="LiveId" clId="{E2851E66-B595-4754-BFE6-1478C95F7BA5}" dt="2023-10-11T00:40:39.591" v="1278" actId="165"/>
          <ac:grpSpMkLst>
            <pc:docMk/>
            <pc:sldMk cId="370159537" sldId="405"/>
            <ac:grpSpMk id="429" creationId="{975EFB51-A7F2-B517-C858-4992C26E2456}"/>
          </ac:grpSpMkLst>
        </pc:grpChg>
        <pc:grpChg chg="add del mod">
          <ac:chgData name="Yuanyue Li" userId="62878614061aa2c9" providerId="LiveId" clId="{E2851E66-B595-4754-BFE6-1478C95F7BA5}" dt="2023-10-11T00:40:27.253" v="1274" actId="165"/>
          <ac:grpSpMkLst>
            <pc:docMk/>
            <pc:sldMk cId="370159537" sldId="405"/>
            <ac:grpSpMk id="430" creationId="{86193060-6A6D-3461-1994-9029AA02650C}"/>
          </ac:grpSpMkLst>
        </pc:grpChg>
        <pc:grpChg chg="add del mod">
          <ac:chgData name="Yuanyue Li" userId="62878614061aa2c9" providerId="LiveId" clId="{E2851E66-B595-4754-BFE6-1478C95F7BA5}" dt="2023-10-11T00:41:01.984" v="1284" actId="165"/>
          <ac:grpSpMkLst>
            <pc:docMk/>
            <pc:sldMk cId="370159537" sldId="405"/>
            <ac:grpSpMk id="431" creationId="{9B1D85E8-8741-CFCA-379C-C24F35945525}"/>
          </ac:grpSpMkLst>
        </pc:grpChg>
        <pc:grpChg chg="add mod">
          <ac:chgData name="Yuanyue Li" userId="62878614061aa2c9" providerId="LiveId" clId="{E2851E66-B595-4754-BFE6-1478C95F7BA5}" dt="2023-10-11T04:43:21.374" v="2968" actId="164"/>
          <ac:grpSpMkLst>
            <pc:docMk/>
            <pc:sldMk cId="370159537" sldId="405"/>
            <ac:grpSpMk id="433" creationId="{07701145-9C21-E9A4-27F8-17E8E7A2DD4E}"/>
          </ac:grpSpMkLst>
        </pc:grpChg>
        <pc:grpChg chg="add del mod">
          <ac:chgData name="Yuanyue Li" userId="62878614061aa2c9" providerId="LiveId" clId="{E2851E66-B595-4754-BFE6-1478C95F7BA5}" dt="2023-10-11T01:13:08.076" v="2350" actId="165"/>
          <ac:grpSpMkLst>
            <pc:docMk/>
            <pc:sldMk cId="370159537" sldId="405"/>
            <ac:grpSpMk id="435" creationId="{08E327A7-508F-DBAF-5FAA-34934757DFDC}"/>
          </ac:grpSpMkLst>
        </pc:grpChg>
        <pc:grpChg chg="add del mod">
          <ac:chgData name="Yuanyue Li" userId="62878614061aa2c9" providerId="LiveId" clId="{E2851E66-B595-4754-BFE6-1478C95F7BA5}" dt="2023-10-11T01:13:11.669" v="2351" actId="165"/>
          <ac:grpSpMkLst>
            <pc:docMk/>
            <pc:sldMk cId="370159537" sldId="405"/>
            <ac:grpSpMk id="436" creationId="{13802AC2-88EF-2ED0-7486-8F8095B63C47}"/>
          </ac:grpSpMkLst>
        </pc:grpChg>
        <pc:grpChg chg="add mod">
          <ac:chgData name="Yuanyue Li" userId="62878614061aa2c9" providerId="LiveId" clId="{E2851E66-B595-4754-BFE6-1478C95F7BA5}" dt="2023-10-11T01:08:06.536" v="2093" actId="164"/>
          <ac:grpSpMkLst>
            <pc:docMk/>
            <pc:sldMk cId="370159537" sldId="405"/>
            <ac:grpSpMk id="437" creationId="{AA05C45E-98D8-9382-B66B-E13BB5E8EB2C}"/>
          </ac:grpSpMkLst>
        </pc:grpChg>
        <pc:grpChg chg="add mod">
          <ac:chgData name="Yuanyue Li" userId="62878614061aa2c9" providerId="LiveId" clId="{E2851E66-B595-4754-BFE6-1478C95F7BA5}" dt="2023-10-11T00:44:06.164" v="1341" actId="164"/>
          <ac:grpSpMkLst>
            <pc:docMk/>
            <pc:sldMk cId="370159537" sldId="405"/>
            <ac:grpSpMk id="441" creationId="{B8AEC8EB-5441-D552-514A-E7281CBE7743}"/>
          </ac:grpSpMkLst>
        </pc:grpChg>
        <pc:grpChg chg="add del mod">
          <ac:chgData name="Yuanyue Li" userId="62878614061aa2c9" providerId="LiveId" clId="{E2851E66-B595-4754-BFE6-1478C95F7BA5}" dt="2023-10-11T00:44:48.736" v="1360" actId="21"/>
          <ac:grpSpMkLst>
            <pc:docMk/>
            <pc:sldMk cId="370159537" sldId="405"/>
            <ac:grpSpMk id="442" creationId="{39844045-A705-8A3E-6394-724AA9C9FD18}"/>
          </ac:grpSpMkLst>
        </pc:grpChg>
        <pc:grpChg chg="add del mod">
          <ac:chgData name="Yuanyue Li" userId="62878614061aa2c9" providerId="LiveId" clId="{E2851E66-B595-4754-BFE6-1478C95F7BA5}" dt="2023-10-11T00:44:48.736" v="1360" actId="21"/>
          <ac:grpSpMkLst>
            <pc:docMk/>
            <pc:sldMk cId="370159537" sldId="405"/>
            <ac:grpSpMk id="443" creationId="{D55EC0F5-4B15-523F-1541-5FCD2D88C6EB}"/>
          </ac:grpSpMkLst>
        </pc:grpChg>
        <pc:grpChg chg="add mod">
          <ac:chgData name="Yuanyue Li" userId="62878614061aa2c9" providerId="LiveId" clId="{E2851E66-B595-4754-BFE6-1478C95F7BA5}" dt="2023-10-11T00:45:05.005" v="1363" actId="164"/>
          <ac:grpSpMkLst>
            <pc:docMk/>
            <pc:sldMk cId="370159537" sldId="405"/>
            <ac:grpSpMk id="444" creationId="{AFD99ECA-DC0F-F96D-BA37-EB9602920CE8}"/>
          </ac:grpSpMkLst>
        </pc:grpChg>
        <pc:grpChg chg="add mod">
          <ac:chgData name="Yuanyue Li" userId="62878614061aa2c9" providerId="LiveId" clId="{E2851E66-B595-4754-BFE6-1478C95F7BA5}" dt="2023-10-11T00:45:05.005" v="1363" actId="164"/>
          <ac:grpSpMkLst>
            <pc:docMk/>
            <pc:sldMk cId="370159537" sldId="405"/>
            <ac:grpSpMk id="447" creationId="{56E0F67D-9F55-FFB3-3CA9-257DA2DAE49D}"/>
          </ac:grpSpMkLst>
        </pc:grpChg>
        <pc:grpChg chg="add mod">
          <ac:chgData name="Yuanyue Li" userId="62878614061aa2c9" providerId="LiveId" clId="{E2851E66-B595-4754-BFE6-1478C95F7BA5}" dt="2023-10-11T04:41:45.587" v="2948" actId="164"/>
          <ac:grpSpMkLst>
            <pc:docMk/>
            <pc:sldMk cId="370159537" sldId="405"/>
            <ac:grpSpMk id="450" creationId="{FB988BE9-D607-3F5C-253B-BCCDB3550A32}"/>
          </ac:grpSpMkLst>
        </pc:grpChg>
        <pc:grpChg chg="add mod">
          <ac:chgData name="Yuanyue Li" userId="62878614061aa2c9" providerId="LiveId" clId="{E2851E66-B595-4754-BFE6-1478C95F7BA5}" dt="2023-10-11T04:41:06.326" v="2940" actId="164"/>
          <ac:grpSpMkLst>
            <pc:docMk/>
            <pc:sldMk cId="370159537" sldId="405"/>
            <ac:grpSpMk id="454" creationId="{E6BCF22F-DBF2-DA43-F720-CF74066B0640}"/>
          </ac:grpSpMkLst>
        </pc:grpChg>
        <pc:grpChg chg="add mod">
          <ac:chgData name="Yuanyue Li" userId="62878614061aa2c9" providerId="LiveId" clId="{E2851E66-B595-4754-BFE6-1478C95F7BA5}" dt="2023-10-11T04:43:08.590" v="2965" actId="164"/>
          <ac:grpSpMkLst>
            <pc:docMk/>
            <pc:sldMk cId="370159537" sldId="405"/>
            <ac:grpSpMk id="456" creationId="{9C8459D1-FACF-42A3-B378-985D36E4204D}"/>
          </ac:grpSpMkLst>
        </pc:grpChg>
        <pc:grpChg chg="add mod">
          <ac:chgData name="Yuanyue Li" userId="62878614061aa2c9" providerId="LiveId" clId="{E2851E66-B595-4754-BFE6-1478C95F7BA5}" dt="2023-10-11T04:41:10.734" v="2941" actId="164"/>
          <ac:grpSpMkLst>
            <pc:docMk/>
            <pc:sldMk cId="370159537" sldId="405"/>
            <ac:grpSpMk id="457" creationId="{86F33B3B-7BB6-6F11-628E-A38025419E5B}"/>
          </ac:grpSpMkLst>
        </pc:grpChg>
        <pc:grpChg chg="add mod">
          <ac:chgData name="Yuanyue Li" userId="62878614061aa2c9" providerId="LiveId" clId="{E2851E66-B595-4754-BFE6-1478C95F7BA5}" dt="2023-10-11T04:41:10.734" v="2941" actId="164"/>
          <ac:grpSpMkLst>
            <pc:docMk/>
            <pc:sldMk cId="370159537" sldId="405"/>
            <ac:grpSpMk id="460" creationId="{D52CC004-64F8-2C93-8DA1-29272B9222EE}"/>
          </ac:grpSpMkLst>
        </pc:grpChg>
        <pc:grpChg chg="add del mod">
          <ac:chgData name="Yuanyue Li" userId="62878614061aa2c9" providerId="LiveId" clId="{E2851E66-B595-4754-BFE6-1478C95F7BA5}" dt="2023-10-11T01:53:50.410" v="2500" actId="165"/>
          <ac:grpSpMkLst>
            <pc:docMk/>
            <pc:sldMk cId="370159537" sldId="405"/>
            <ac:grpSpMk id="462" creationId="{622E2E6D-72BB-B4A9-031B-FD51C64AA4F1}"/>
          </ac:grpSpMkLst>
        </pc:grpChg>
        <pc:grpChg chg="add mod">
          <ac:chgData name="Yuanyue Li" userId="62878614061aa2c9" providerId="LiveId" clId="{E2851E66-B595-4754-BFE6-1478C95F7BA5}" dt="2023-10-11T04:41:28.754" v="2944" actId="164"/>
          <ac:grpSpMkLst>
            <pc:docMk/>
            <pc:sldMk cId="370159537" sldId="405"/>
            <ac:grpSpMk id="464" creationId="{CBD5A0B0-7C9C-7E58-08FD-E96A6C6BC3A8}"/>
          </ac:grpSpMkLst>
        </pc:grpChg>
        <pc:grpChg chg="add mod">
          <ac:chgData name="Yuanyue Li" userId="62878614061aa2c9" providerId="LiveId" clId="{E2851E66-B595-4754-BFE6-1478C95F7BA5}" dt="2023-10-11T04:41:23.623" v="2943" actId="164"/>
          <ac:grpSpMkLst>
            <pc:docMk/>
            <pc:sldMk cId="370159537" sldId="405"/>
            <ac:grpSpMk id="466" creationId="{6CCA1AA3-F89B-9E98-9C7C-13AAD42E0F3B}"/>
          </ac:grpSpMkLst>
        </pc:grpChg>
        <pc:grpChg chg="add mod">
          <ac:chgData name="Yuanyue Li" userId="62878614061aa2c9" providerId="LiveId" clId="{E2851E66-B595-4754-BFE6-1478C95F7BA5}" dt="2023-10-11T04:41:18.521" v="2942" actId="164"/>
          <ac:grpSpMkLst>
            <pc:docMk/>
            <pc:sldMk cId="370159537" sldId="405"/>
            <ac:grpSpMk id="467" creationId="{B2879691-18E9-7E13-F82D-B4511F13CCB8}"/>
          </ac:grpSpMkLst>
        </pc:grpChg>
        <pc:grpChg chg="add mod">
          <ac:chgData name="Yuanyue Li" userId="62878614061aa2c9" providerId="LiveId" clId="{E2851E66-B595-4754-BFE6-1478C95F7BA5}" dt="2023-10-11T04:43:28.931" v="2970" actId="164"/>
          <ac:grpSpMkLst>
            <pc:docMk/>
            <pc:sldMk cId="370159537" sldId="405"/>
            <ac:grpSpMk id="480" creationId="{5468B944-8030-3FAB-68D5-DCEDA3F03A6C}"/>
          </ac:grpSpMkLst>
        </pc:grpChg>
        <pc:picChg chg="add mod">
          <ac:chgData name="Yuanyue Li" userId="62878614061aa2c9" providerId="LiveId" clId="{E2851E66-B595-4754-BFE6-1478C95F7BA5}" dt="2023-10-11T04:36:18.406" v="2920" actId="164"/>
          <ac:picMkLst>
            <pc:docMk/>
            <pc:sldMk cId="370159537" sldId="405"/>
            <ac:picMk id="4" creationId="{DDD296F8-B99F-8891-D75C-E1ED2F3381AE}"/>
          </ac:picMkLst>
        </pc:picChg>
        <pc:picChg chg="add mod">
          <ac:chgData name="Yuanyue Li" userId="62878614061aa2c9" providerId="LiveId" clId="{E2851E66-B595-4754-BFE6-1478C95F7BA5}" dt="2023-10-11T04:36:18.406" v="2920" actId="164"/>
          <ac:picMkLst>
            <pc:docMk/>
            <pc:sldMk cId="370159537" sldId="405"/>
            <ac:picMk id="6" creationId="{7D11D076-D2E2-EA8A-0768-1000384D01B3}"/>
          </ac:picMkLst>
        </pc:picChg>
        <pc:picChg chg="mod">
          <ac:chgData name="Yuanyue Li" userId="62878614061aa2c9" providerId="LiveId" clId="{E2851E66-B595-4754-BFE6-1478C95F7BA5}" dt="2023-10-10T21:35:31.525" v="278"/>
          <ac:picMkLst>
            <pc:docMk/>
            <pc:sldMk cId="370159537" sldId="405"/>
            <ac:picMk id="18" creationId="{F41EB4DC-C656-2644-5C36-B371EB7027E0}"/>
          </ac:picMkLst>
        </pc:picChg>
        <pc:picChg chg="add mod">
          <ac:chgData name="Yuanyue Li" userId="62878614061aa2c9" providerId="LiveId" clId="{E2851E66-B595-4754-BFE6-1478C95F7BA5}" dt="2023-10-11T02:02:24.490" v="2814"/>
          <ac:picMkLst>
            <pc:docMk/>
            <pc:sldMk cId="370159537" sldId="405"/>
            <ac:picMk id="19" creationId="{46C54DC8-CEE3-8C41-5295-45098CF60F0A}"/>
          </ac:picMkLst>
        </pc:picChg>
        <pc:picChg chg="add del mod">
          <ac:chgData name="Yuanyue Li" userId="62878614061aa2c9" providerId="LiveId" clId="{E2851E66-B595-4754-BFE6-1478C95F7BA5}" dt="2023-10-10T23:31:51.442" v="789" actId="478"/>
          <ac:picMkLst>
            <pc:docMk/>
            <pc:sldMk cId="370159537" sldId="405"/>
            <ac:picMk id="20" creationId="{20EF37F0-DA10-9892-98BD-8F5CF8122572}"/>
          </ac:picMkLst>
        </pc:picChg>
        <pc:picChg chg="add mod">
          <ac:chgData name="Yuanyue Li" userId="62878614061aa2c9" providerId="LiveId" clId="{E2851E66-B595-4754-BFE6-1478C95F7BA5}" dt="2023-10-10T23:36:58.931" v="876" actId="2711"/>
          <ac:picMkLst>
            <pc:docMk/>
            <pc:sldMk cId="370159537" sldId="405"/>
            <ac:picMk id="21" creationId="{82C6BD52-05DB-EF09-CD32-7B9ACB4481CD}"/>
          </ac:picMkLst>
        </pc:picChg>
        <pc:picChg chg="mod">
          <ac:chgData name="Yuanyue Li" userId="62878614061aa2c9" providerId="LiveId" clId="{E2851E66-B595-4754-BFE6-1478C95F7BA5}" dt="2023-10-11T20:22:40.861" v="3019" actId="12789"/>
          <ac:picMkLst>
            <pc:docMk/>
            <pc:sldMk cId="370159537" sldId="405"/>
            <ac:picMk id="39" creationId="{5B321CDA-56F8-3B51-9A4E-AB345C41D557}"/>
          </ac:picMkLst>
        </pc:picChg>
        <pc:picChg chg="mod">
          <ac:chgData name="Yuanyue Li" userId="62878614061aa2c9" providerId="LiveId" clId="{E2851E66-B595-4754-BFE6-1478C95F7BA5}" dt="2023-10-10T21:35:31.525" v="278"/>
          <ac:picMkLst>
            <pc:docMk/>
            <pc:sldMk cId="370159537" sldId="405"/>
            <ac:picMk id="49" creationId="{0E8F9754-AF27-7689-19D4-34E053EECC81}"/>
          </ac:picMkLst>
        </pc:picChg>
        <pc:picChg chg="mod">
          <ac:chgData name="Yuanyue Li" userId="62878614061aa2c9" providerId="LiveId" clId="{E2851E66-B595-4754-BFE6-1478C95F7BA5}" dt="2023-10-10T21:35:31.525" v="278"/>
          <ac:picMkLst>
            <pc:docMk/>
            <pc:sldMk cId="370159537" sldId="405"/>
            <ac:picMk id="53" creationId="{CAD4E862-48E5-BCCE-8952-D25149E39F3D}"/>
          </ac:picMkLst>
        </pc:picChg>
        <pc:picChg chg="mod">
          <ac:chgData name="Yuanyue Li" userId="62878614061aa2c9" providerId="LiveId" clId="{E2851E66-B595-4754-BFE6-1478C95F7BA5}" dt="2023-10-10T21:35:34.296" v="280"/>
          <ac:picMkLst>
            <pc:docMk/>
            <pc:sldMk cId="370159537" sldId="405"/>
            <ac:picMk id="86" creationId="{A86A632F-A930-99A0-06B0-4FB9AB2571A7}"/>
          </ac:picMkLst>
        </pc:picChg>
        <pc:picChg chg="mod">
          <ac:chgData name="Yuanyue Li" userId="62878614061aa2c9" providerId="LiveId" clId="{E2851E66-B595-4754-BFE6-1478C95F7BA5}" dt="2023-10-10T21:35:34.296" v="280"/>
          <ac:picMkLst>
            <pc:docMk/>
            <pc:sldMk cId="370159537" sldId="405"/>
            <ac:picMk id="91" creationId="{2AC5D649-AFB7-F0C5-392A-69B5ADC29BEE}"/>
          </ac:picMkLst>
        </pc:picChg>
        <pc:picChg chg="mod">
          <ac:chgData name="Yuanyue Li" userId="62878614061aa2c9" providerId="LiveId" clId="{E2851E66-B595-4754-BFE6-1478C95F7BA5}" dt="2023-10-10T21:35:34.296" v="280"/>
          <ac:picMkLst>
            <pc:docMk/>
            <pc:sldMk cId="370159537" sldId="405"/>
            <ac:picMk id="95" creationId="{B8D401CA-E53B-C5FE-4492-E44426966A17}"/>
          </ac:picMkLst>
        </pc:picChg>
        <pc:picChg chg="mod">
          <ac:chgData name="Yuanyue Li" userId="62878614061aa2c9" providerId="LiveId" clId="{E2851E66-B595-4754-BFE6-1478C95F7BA5}" dt="2023-10-10T21:35:53.261" v="282"/>
          <ac:picMkLst>
            <pc:docMk/>
            <pc:sldMk cId="370159537" sldId="405"/>
            <ac:picMk id="160" creationId="{5CD1C1F7-6FF0-6575-A6D0-61F60A17BD77}"/>
          </ac:picMkLst>
        </pc:picChg>
        <pc:picChg chg="mod">
          <ac:chgData name="Yuanyue Li" userId="62878614061aa2c9" providerId="LiveId" clId="{E2851E66-B595-4754-BFE6-1478C95F7BA5}" dt="2023-10-10T21:35:53.261" v="282"/>
          <ac:picMkLst>
            <pc:docMk/>
            <pc:sldMk cId="370159537" sldId="405"/>
            <ac:picMk id="163" creationId="{D08FCC40-E136-B98A-7122-B9E61DB77E3A}"/>
          </ac:picMkLst>
        </pc:picChg>
        <pc:picChg chg="mod">
          <ac:chgData name="Yuanyue Li" userId="62878614061aa2c9" providerId="LiveId" clId="{E2851E66-B595-4754-BFE6-1478C95F7BA5}" dt="2023-10-10T21:35:53.261" v="282"/>
          <ac:picMkLst>
            <pc:docMk/>
            <pc:sldMk cId="370159537" sldId="405"/>
            <ac:picMk id="165" creationId="{6E7B7726-8589-1E25-9CE1-57233759FAC7}"/>
          </ac:picMkLst>
        </pc:picChg>
        <pc:picChg chg="mod topLvl">
          <ac:chgData name="Yuanyue Li" userId="62878614061aa2c9" providerId="LiveId" clId="{E2851E66-B595-4754-BFE6-1478C95F7BA5}" dt="2023-10-11T00:44:42.477" v="1357" actId="164"/>
          <ac:picMkLst>
            <pc:docMk/>
            <pc:sldMk cId="370159537" sldId="405"/>
            <ac:picMk id="200" creationId="{AFF6B518-F23C-B47C-D29F-FE6F31E360D9}"/>
          </ac:picMkLst>
        </pc:picChg>
        <pc:picChg chg="mod topLvl">
          <ac:chgData name="Yuanyue Li" userId="62878614061aa2c9" providerId="LiveId" clId="{E2851E66-B595-4754-BFE6-1478C95F7BA5}" dt="2023-10-11T00:44:40.539" v="1356" actId="164"/>
          <ac:picMkLst>
            <pc:docMk/>
            <pc:sldMk cId="370159537" sldId="405"/>
            <ac:picMk id="203" creationId="{8760FD32-CEEA-45F6-BF2C-E21F5C86A89D}"/>
          </ac:picMkLst>
        </pc:picChg>
        <pc:picChg chg="mod topLvl">
          <ac:chgData name="Yuanyue Li" userId="62878614061aa2c9" providerId="LiveId" clId="{E2851E66-B595-4754-BFE6-1478C95F7BA5}" dt="2023-10-11T01:09:37.863" v="2118" actId="164"/>
          <ac:picMkLst>
            <pc:docMk/>
            <pc:sldMk cId="370159537" sldId="405"/>
            <ac:picMk id="205" creationId="{17500468-6FA1-2734-3AEC-AFC63033D4DA}"/>
          </ac:picMkLst>
        </pc:picChg>
        <pc:picChg chg="mod topLvl">
          <ac:chgData name="Yuanyue Li" userId="62878614061aa2c9" providerId="LiveId" clId="{E2851E66-B595-4754-BFE6-1478C95F7BA5}" dt="2023-10-11T04:41:06.326" v="2940" actId="164"/>
          <ac:picMkLst>
            <pc:docMk/>
            <pc:sldMk cId="370159537" sldId="405"/>
            <ac:picMk id="208" creationId="{02C854FB-49A6-2EBC-F098-0F7ADDF45AE3}"/>
          </ac:picMkLst>
        </pc:picChg>
        <pc:picChg chg="mod topLvl modCrop">
          <ac:chgData name="Yuanyue Li" userId="62878614061aa2c9" providerId="LiveId" clId="{E2851E66-B595-4754-BFE6-1478C95F7BA5}" dt="2023-10-11T04:41:10.734" v="2941" actId="164"/>
          <ac:picMkLst>
            <pc:docMk/>
            <pc:sldMk cId="370159537" sldId="405"/>
            <ac:picMk id="211" creationId="{580AC301-86EC-6D4D-5A5E-3674677C52F2}"/>
          </ac:picMkLst>
        </pc:picChg>
        <pc:picChg chg="mod topLvl">
          <ac:chgData name="Yuanyue Li" userId="62878614061aa2c9" providerId="LiveId" clId="{E2851E66-B595-4754-BFE6-1478C95F7BA5}" dt="2023-10-11T04:41:28.754" v="2944" actId="164"/>
          <ac:picMkLst>
            <pc:docMk/>
            <pc:sldMk cId="370159537" sldId="405"/>
            <ac:picMk id="214" creationId="{60492E48-9DDD-C101-9094-2197B35D21E1}"/>
          </ac:picMkLst>
        </pc:picChg>
        <pc:picChg chg="mod topLvl">
          <ac:chgData name="Yuanyue Li" userId="62878614061aa2c9" providerId="LiveId" clId="{E2851E66-B595-4754-BFE6-1478C95F7BA5}" dt="2023-10-11T04:41:18.521" v="2942" actId="164"/>
          <ac:picMkLst>
            <pc:docMk/>
            <pc:sldMk cId="370159537" sldId="405"/>
            <ac:picMk id="218" creationId="{EBDE513F-A529-9FD9-83F5-0DCF93E6ECE9}"/>
          </ac:picMkLst>
        </pc:picChg>
        <pc:picChg chg="mod">
          <ac:chgData name="Yuanyue Li" userId="62878614061aa2c9" providerId="LiveId" clId="{E2851E66-B595-4754-BFE6-1478C95F7BA5}" dt="2023-10-10T22:00:12.929" v="438"/>
          <ac:picMkLst>
            <pc:docMk/>
            <pc:sldMk cId="370159537" sldId="405"/>
            <ac:picMk id="222" creationId="{09947A34-A3B6-DAF4-358E-75D22C52FF34}"/>
          </ac:picMkLst>
        </pc:picChg>
        <pc:picChg chg="add mod topLvl">
          <ac:chgData name="Yuanyue Li" userId="62878614061aa2c9" providerId="LiveId" clId="{E2851E66-B595-4754-BFE6-1478C95F7BA5}" dt="2023-10-11T04:41:45.587" v="2948" actId="164"/>
          <ac:picMkLst>
            <pc:docMk/>
            <pc:sldMk cId="370159537" sldId="405"/>
            <ac:picMk id="225" creationId="{9E847B5C-0398-087E-B9FB-4B03C3BC4426}"/>
          </ac:picMkLst>
        </pc:picChg>
        <pc:picChg chg="mod">
          <ac:chgData name="Yuanyue Li" userId="62878614061aa2c9" providerId="LiveId" clId="{E2851E66-B595-4754-BFE6-1478C95F7BA5}" dt="2023-10-11T00:50:17.565" v="1503" actId="404"/>
          <ac:picMkLst>
            <pc:docMk/>
            <pc:sldMk cId="370159537" sldId="405"/>
            <ac:picMk id="342" creationId="{A1126D93-9FF7-4FB9-A25B-668A3BB84F0F}"/>
          </ac:picMkLst>
        </pc:picChg>
        <pc:picChg chg="add mod topLvl">
          <ac:chgData name="Yuanyue Li" userId="62878614061aa2c9" providerId="LiveId" clId="{E2851E66-B595-4754-BFE6-1478C95F7BA5}" dt="2023-10-11T19:57:03.383" v="2997" actId="1076"/>
          <ac:picMkLst>
            <pc:docMk/>
            <pc:sldMk cId="370159537" sldId="405"/>
            <ac:picMk id="381" creationId="{336B29F6-20DB-C5AC-EAC0-F01F2F5440BB}"/>
          </ac:picMkLst>
        </pc:picChg>
        <pc:picChg chg="add del mod topLvl">
          <ac:chgData name="Yuanyue Li" userId="62878614061aa2c9" providerId="LiveId" clId="{E2851E66-B595-4754-BFE6-1478C95F7BA5}" dt="2023-10-11T01:15:03.278" v="2356" actId="478"/>
          <ac:picMkLst>
            <pc:docMk/>
            <pc:sldMk cId="370159537" sldId="405"/>
            <ac:picMk id="383" creationId="{8A7D3C2C-33F2-EA87-6474-35D0CD709A7D}"/>
          </ac:picMkLst>
        </pc:picChg>
        <pc:picChg chg="add mod topLvl">
          <ac:chgData name="Yuanyue Li" userId="62878614061aa2c9" providerId="LiveId" clId="{E2851E66-B595-4754-BFE6-1478C95F7BA5}" dt="2023-10-11T19:57:23.879" v="3001" actId="1076"/>
          <ac:picMkLst>
            <pc:docMk/>
            <pc:sldMk cId="370159537" sldId="405"/>
            <ac:picMk id="427" creationId="{FE572A4C-D08D-C63A-D8E6-3ABAE43C47AA}"/>
          </ac:picMkLst>
        </pc:picChg>
        <pc:picChg chg="mod">
          <ac:chgData name="Yuanyue Li" userId="62878614061aa2c9" providerId="LiveId" clId="{E2851E66-B595-4754-BFE6-1478C95F7BA5}" dt="2023-10-11T00:45:02.738" v="1362"/>
          <ac:picMkLst>
            <pc:docMk/>
            <pc:sldMk cId="370159537" sldId="405"/>
            <ac:picMk id="446" creationId="{26D8B121-8B6F-877A-54A3-1065BC34D5C9}"/>
          </ac:picMkLst>
        </pc:picChg>
        <pc:picChg chg="mod">
          <ac:chgData name="Yuanyue Li" userId="62878614061aa2c9" providerId="LiveId" clId="{E2851E66-B595-4754-BFE6-1478C95F7BA5}" dt="2023-10-11T01:50:05.230" v="2446" actId="1037"/>
          <ac:picMkLst>
            <pc:docMk/>
            <pc:sldMk cId="370159537" sldId="405"/>
            <ac:picMk id="449" creationId="{A6D9625D-685E-75F7-B840-202BC3FE4204}"/>
          </ac:picMkLst>
        </pc:picChg>
        <pc:picChg chg="add mod">
          <ac:chgData name="Yuanyue Li" userId="62878614061aa2c9" providerId="LiveId" clId="{E2851E66-B595-4754-BFE6-1478C95F7BA5}" dt="2023-10-11T19:57:09.834" v="2999" actId="1076"/>
          <ac:picMkLst>
            <pc:docMk/>
            <pc:sldMk cId="370159537" sldId="405"/>
            <ac:picMk id="470" creationId="{6287C086-28BC-175D-397E-A634B1A3A992}"/>
          </ac:picMkLst>
        </pc:picChg>
        <pc:picChg chg="add mod">
          <ac:chgData name="Yuanyue Li" userId="62878614061aa2c9" providerId="LiveId" clId="{E2851E66-B595-4754-BFE6-1478C95F7BA5}" dt="2023-10-11T04:41:10.734" v="2941" actId="164"/>
          <ac:picMkLst>
            <pc:docMk/>
            <pc:sldMk cId="370159537" sldId="405"/>
            <ac:picMk id="472" creationId="{7E3FE05F-BF6F-2F54-732A-5DE2B74869BF}"/>
          </ac:picMkLst>
        </pc:picChg>
        <pc:picChg chg="add del mod">
          <ac:chgData name="Yuanyue Li" userId="62878614061aa2c9" providerId="LiveId" clId="{E2851E66-B595-4754-BFE6-1478C95F7BA5}" dt="2023-10-11T01:58:31.424" v="2774" actId="478"/>
          <ac:picMkLst>
            <pc:docMk/>
            <pc:sldMk cId="370159537" sldId="405"/>
            <ac:picMk id="477" creationId="{15CE579C-D01A-C26A-DBE3-3DB4445153D6}"/>
          </ac:picMkLst>
        </pc:picChg>
        <pc:picChg chg="add mod">
          <ac:chgData name="Yuanyue Li" userId="62878614061aa2c9" providerId="LiveId" clId="{E2851E66-B595-4754-BFE6-1478C95F7BA5}" dt="2023-10-11T20:21:15.534" v="3007" actId="1036"/>
          <ac:picMkLst>
            <pc:docMk/>
            <pc:sldMk cId="370159537" sldId="405"/>
            <ac:picMk id="479" creationId="{A5FEBBA6-3FD0-B27F-6F87-58AD82C60528}"/>
          </ac:picMkLst>
        </pc:picChg>
        <pc:cxnChg chg="mod topLvl">
          <ac:chgData name="Yuanyue Li" userId="62878614061aa2c9" providerId="LiveId" clId="{E2851E66-B595-4754-BFE6-1478C95F7BA5}" dt="2023-10-11T00:54:30.176" v="1546" actId="1582"/>
          <ac:cxnSpMkLst>
            <pc:docMk/>
            <pc:sldMk cId="370159537" sldId="405"/>
            <ac:cxnSpMk id="386" creationId="{3F56FB5E-6948-9E79-21F2-CE6FB24A6521}"/>
          </ac:cxnSpMkLst>
        </pc:cxnChg>
        <pc:cxnChg chg="mod topLvl">
          <ac:chgData name="Yuanyue Li" userId="62878614061aa2c9" providerId="LiveId" clId="{E2851E66-B595-4754-BFE6-1478C95F7BA5}" dt="2023-10-11T00:54:30.176" v="1546" actId="1582"/>
          <ac:cxnSpMkLst>
            <pc:docMk/>
            <pc:sldMk cId="370159537" sldId="405"/>
            <ac:cxnSpMk id="387" creationId="{2203686F-779F-A34F-4073-7022E6253698}"/>
          </ac:cxnSpMkLst>
        </pc:cxnChg>
        <pc:cxnChg chg="mod topLvl">
          <ac:chgData name="Yuanyue Li" userId="62878614061aa2c9" providerId="LiveId" clId="{E2851E66-B595-4754-BFE6-1478C95F7BA5}" dt="2023-10-11T00:54:30.176" v="1546" actId="1582"/>
          <ac:cxnSpMkLst>
            <pc:docMk/>
            <pc:sldMk cId="370159537" sldId="405"/>
            <ac:cxnSpMk id="388" creationId="{9698B318-B137-78F9-7F0F-C30356B635F6}"/>
          </ac:cxnSpMkLst>
        </pc:cxnChg>
        <pc:cxnChg chg="mod topLvl">
          <ac:chgData name="Yuanyue Li" userId="62878614061aa2c9" providerId="LiveId" clId="{E2851E66-B595-4754-BFE6-1478C95F7BA5}" dt="2023-10-11T00:54:30.176" v="1546" actId="1582"/>
          <ac:cxnSpMkLst>
            <pc:docMk/>
            <pc:sldMk cId="370159537" sldId="405"/>
            <ac:cxnSpMk id="389" creationId="{55825326-AEE2-A168-72A9-BC80B9834699}"/>
          </ac:cxnSpMkLst>
        </pc:cxnChg>
        <pc:cxnChg chg="mod topLvl">
          <ac:chgData name="Yuanyue Li" userId="62878614061aa2c9" providerId="LiveId" clId="{E2851E66-B595-4754-BFE6-1478C95F7BA5}" dt="2023-10-11T00:54:30.176" v="1546" actId="1582"/>
          <ac:cxnSpMkLst>
            <pc:docMk/>
            <pc:sldMk cId="370159537" sldId="405"/>
            <ac:cxnSpMk id="390" creationId="{ED53A7F0-24D3-F3FB-D2EE-F404409A2787}"/>
          </ac:cxnSpMkLst>
        </pc:cxnChg>
        <pc:cxnChg chg="mod topLvl">
          <ac:chgData name="Yuanyue Li" userId="62878614061aa2c9" providerId="LiveId" clId="{E2851E66-B595-4754-BFE6-1478C95F7BA5}" dt="2023-10-11T00:54:30.176" v="1546" actId="1582"/>
          <ac:cxnSpMkLst>
            <pc:docMk/>
            <pc:sldMk cId="370159537" sldId="405"/>
            <ac:cxnSpMk id="393" creationId="{927F2315-D082-5D1F-AF96-765E3F638AEF}"/>
          </ac:cxnSpMkLst>
        </pc:cxnChg>
      </pc:sldChg>
      <pc:sldChg chg="add del">
        <pc:chgData name="Yuanyue Li" userId="62878614061aa2c9" providerId="LiveId" clId="{E2851E66-B595-4754-BFE6-1478C95F7BA5}" dt="2023-10-06T23:36:55.498" v="234"/>
        <pc:sldMkLst>
          <pc:docMk/>
          <pc:sldMk cId="2341544785" sldId="405"/>
        </pc:sldMkLst>
      </pc:sldChg>
      <pc:sldChg chg="addSp delSp modSp new del mod modAnim">
        <pc:chgData name="Yuanyue Li" userId="62878614061aa2c9" providerId="LiveId" clId="{E2851E66-B595-4754-BFE6-1478C95F7BA5}" dt="2023-10-11T00:44:56.850" v="1361" actId="47"/>
        <pc:sldMkLst>
          <pc:docMk/>
          <pc:sldMk cId="461916225" sldId="406"/>
        </pc:sldMkLst>
        <pc:spChg chg="del mod topLvl">
          <ac:chgData name="Yuanyue Li" userId="62878614061aa2c9" providerId="LiveId" clId="{E2851E66-B595-4754-BFE6-1478C95F7BA5}" dt="2023-10-11T00:43:01.738" v="1320" actId="478"/>
          <ac:spMkLst>
            <pc:docMk/>
            <pc:sldMk cId="461916225" sldId="406"/>
            <ac:spMk id="4" creationId="{529C2D91-B855-1358-6A86-9518CC90B10F}"/>
          </ac:spMkLst>
        </pc:spChg>
        <pc:spChg chg="del mod topLvl">
          <ac:chgData name="Yuanyue Li" userId="62878614061aa2c9" providerId="LiveId" clId="{E2851E66-B595-4754-BFE6-1478C95F7BA5}" dt="2023-10-11T00:43:03.232" v="1321" actId="478"/>
          <ac:spMkLst>
            <pc:docMk/>
            <pc:sldMk cId="461916225" sldId="406"/>
            <ac:spMk id="6" creationId="{B835757F-D1F9-6D65-4FDF-D5C5843B885C}"/>
          </ac:spMkLst>
        </pc:spChg>
        <pc:spChg chg="del mod topLvl">
          <ac:chgData name="Yuanyue Li" userId="62878614061aa2c9" providerId="LiveId" clId="{E2851E66-B595-4754-BFE6-1478C95F7BA5}" dt="2023-10-11T00:43:05.896" v="1323" actId="478"/>
          <ac:spMkLst>
            <pc:docMk/>
            <pc:sldMk cId="461916225" sldId="406"/>
            <ac:spMk id="7" creationId="{1A391043-B93E-6728-E783-1C5C9C33EF96}"/>
          </ac:spMkLst>
        </pc:spChg>
        <pc:spChg chg="mod">
          <ac:chgData name="Yuanyue Li" userId="62878614061aa2c9" providerId="LiveId" clId="{E2851E66-B595-4754-BFE6-1478C95F7BA5}" dt="2023-10-11T00:43:04.737" v="1322" actId="165"/>
          <ac:spMkLst>
            <pc:docMk/>
            <pc:sldMk cId="461916225" sldId="406"/>
            <ac:spMk id="9" creationId="{A8A2A9AB-9638-F0E9-E0D2-C7C7ADE20C4B}"/>
          </ac:spMkLst>
        </pc:spChg>
        <pc:spChg chg="mod">
          <ac:chgData name="Yuanyue Li" userId="62878614061aa2c9" providerId="LiveId" clId="{E2851E66-B595-4754-BFE6-1478C95F7BA5}" dt="2023-10-11T00:43:04.737" v="1322" actId="165"/>
          <ac:spMkLst>
            <pc:docMk/>
            <pc:sldMk cId="461916225" sldId="406"/>
            <ac:spMk id="10" creationId="{FF131ACF-D4A8-9A85-D830-239F507881B1}"/>
          </ac:spMkLst>
        </pc:spChg>
        <pc:spChg chg="mod">
          <ac:chgData name="Yuanyue Li" userId="62878614061aa2c9" providerId="LiveId" clId="{E2851E66-B595-4754-BFE6-1478C95F7BA5}" dt="2023-10-11T00:43:04.737" v="1322" actId="165"/>
          <ac:spMkLst>
            <pc:docMk/>
            <pc:sldMk cId="461916225" sldId="406"/>
            <ac:spMk id="11" creationId="{088BED47-AF5C-FC1F-8CA3-96CDB1B846A8}"/>
          </ac:spMkLst>
        </pc:spChg>
        <pc:grpChg chg="add del mod">
          <ac:chgData name="Yuanyue Li" userId="62878614061aa2c9" providerId="LiveId" clId="{E2851E66-B595-4754-BFE6-1478C95F7BA5}" dt="2023-10-11T00:42:58.554" v="1318" actId="165"/>
          <ac:grpSpMkLst>
            <pc:docMk/>
            <pc:sldMk cId="461916225" sldId="406"/>
            <ac:grpSpMk id="3" creationId="{408BAA81-140A-79B7-942B-DC0630A7C809}"/>
          </ac:grpSpMkLst>
        </pc:grpChg>
        <pc:grpChg chg="del mod topLvl">
          <ac:chgData name="Yuanyue Li" userId="62878614061aa2c9" providerId="LiveId" clId="{E2851E66-B595-4754-BFE6-1478C95F7BA5}" dt="2023-10-11T00:43:04.737" v="1322" actId="165"/>
          <ac:grpSpMkLst>
            <pc:docMk/>
            <pc:sldMk cId="461916225" sldId="406"/>
            <ac:grpSpMk id="5" creationId="{FC68FAE1-4E4D-CA10-B9E1-BAA49363EE68}"/>
          </ac:grpSpMkLst>
        </pc:grpChg>
        <pc:grpChg chg="del mod topLvl">
          <ac:chgData name="Yuanyue Li" userId="62878614061aa2c9" providerId="LiveId" clId="{E2851E66-B595-4754-BFE6-1478C95F7BA5}" dt="2023-10-11T00:43:07.363" v="1324" actId="21"/>
          <ac:grpSpMkLst>
            <pc:docMk/>
            <pc:sldMk cId="461916225" sldId="406"/>
            <ac:grpSpMk id="8" creationId="{37515B90-77DC-77CD-90AF-17C7340A8C22}"/>
          </ac:grpSpMkLst>
        </pc:grpChg>
      </pc:sldChg>
      <pc:sldChg chg="addSp delSp modSp new del mod modAnim">
        <pc:chgData name="Yuanyue Li" userId="62878614061aa2c9" providerId="LiveId" clId="{E2851E66-B595-4754-BFE6-1478C95F7BA5}" dt="2023-10-10T21:56:08.512" v="371" actId="47"/>
        <pc:sldMkLst>
          <pc:docMk/>
          <pc:sldMk cId="508100400" sldId="406"/>
        </pc:sldMkLst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4" creationId="{D95FA325-CB28-A008-D486-393EE349B15D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1" creationId="{D4D61EF6-2B62-D960-24FA-3A39316409AE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2" creationId="{D3023662-C4CE-D86E-E1EB-0EBA99D45E96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4" creationId="{90794050-F09C-DAF4-544C-CCFBCDF52DFA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5" creationId="{89FD5312-89E9-3163-40BA-7CB757B8F7CF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6" creationId="{8DAEA576-93EF-46EB-8098-B881E29E111D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7" creationId="{074EDBCD-58E0-1FDB-88A8-BCF9EA9EB6DE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8" creationId="{98AD8C12-8CD1-6D57-F676-F634D7541BD1}"/>
          </ac:spMkLst>
        </pc:spChg>
        <pc:spChg chg="mod">
          <ac:chgData name="Yuanyue Li" userId="62878614061aa2c9" providerId="LiveId" clId="{E2851E66-B595-4754-BFE6-1478C95F7BA5}" dt="2023-10-10T21:50:18.839" v="307"/>
          <ac:spMkLst>
            <pc:docMk/>
            <pc:sldMk cId="508100400" sldId="406"/>
            <ac:spMk id="19" creationId="{7747DBF1-0EC9-168A-3657-24C1031096B3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26" creationId="{77504600-7D18-3CB6-AA84-8B36DAC23FF0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27" creationId="{6F5878F4-B363-73BD-0665-8EF68F43AC7A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29" creationId="{FDF2832D-7B6E-355C-A6B2-206E2355F9A7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30" creationId="{A6C7EFCF-C122-C1B6-87DB-A79E6A280509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31" creationId="{6501EAE0-6EA3-921F-E4DD-B915C47FFD42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32" creationId="{F52A42DA-9B4B-A160-819D-70A19C6D5DD0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33" creationId="{AF555764-54BC-84A6-20C5-3F799CD03F4B}"/>
          </ac:spMkLst>
        </pc:spChg>
        <pc:spChg chg="mod">
          <ac:chgData name="Yuanyue Li" userId="62878614061aa2c9" providerId="LiveId" clId="{E2851E66-B595-4754-BFE6-1478C95F7BA5}" dt="2023-10-10T21:51:00.929" v="309"/>
          <ac:spMkLst>
            <pc:docMk/>
            <pc:sldMk cId="508100400" sldId="406"/>
            <ac:spMk id="34" creationId="{0ADD5D51-38FC-216C-8972-78722A0F3F34}"/>
          </ac:spMkLst>
        </pc:spChg>
        <pc:spChg chg="add mod">
          <ac:chgData name="Yuanyue Li" userId="62878614061aa2c9" providerId="LiveId" clId="{E2851E66-B595-4754-BFE6-1478C95F7BA5}" dt="2023-10-10T21:52:35.956" v="345" actId="164"/>
          <ac:spMkLst>
            <pc:docMk/>
            <pc:sldMk cId="508100400" sldId="406"/>
            <ac:spMk id="35" creationId="{A97764B2-A2BE-8C6A-3B2B-2EB91CCE0FF1}"/>
          </ac:spMkLst>
        </pc:spChg>
        <pc:spChg chg="add mod">
          <ac:chgData name="Yuanyue Li" userId="62878614061aa2c9" providerId="LiveId" clId="{E2851E66-B595-4754-BFE6-1478C95F7BA5}" dt="2023-10-10T21:52:35.956" v="345" actId="164"/>
          <ac:spMkLst>
            <pc:docMk/>
            <pc:sldMk cId="508100400" sldId="406"/>
            <ac:spMk id="36" creationId="{AA0D8411-6C9E-9F67-E76D-6D1EBC6D3E8E}"/>
          </ac:spMkLst>
        </pc:spChg>
        <pc:spChg chg="add mod">
          <ac:chgData name="Yuanyue Li" userId="62878614061aa2c9" providerId="LiveId" clId="{E2851E66-B595-4754-BFE6-1478C95F7BA5}" dt="2023-10-10T21:52:35.956" v="345" actId="164"/>
          <ac:spMkLst>
            <pc:docMk/>
            <pc:sldMk cId="508100400" sldId="406"/>
            <ac:spMk id="37" creationId="{F126FC55-902B-8F8B-750B-C06491F044FE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44" creationId="{F43DDDA7-621F-7DCB-14A0-FD4D981DB574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45" creationId="{A8B065BF-84A2-1942-BC77-989A044A5F13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47" creationId="{C148F3FF-AE80-0994-16DC-46E7A106B314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48" creationId="{E9BF947B-DCCA-B7AE-F8F1-612BFC4FE856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49" creationId="{10B29FE9-1A8F-7D65-737F-19058608D570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50" creationId="{1A019246-C588-8C25-2882-2E7CC3EEB2FF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51" creationId="{6A22DA2E-B302-0FED-F340-AAF259D2565B}"/>
          </ac:spMkLst>
        </pc:spChg>
        <pc:spChg chg="mod">
          <ac:chgData name="Yuanyue Li" userId="62878614061aa2c9" providerId="LiveId" clId="{E2851E66-B595-4754-BFE6-1478C95F7BA5}" dt="2023-10-10T21:51:18.889" v="311"/>
          <ac:spMkLst>
            <pc:docMk/>
            <pc:sldMk cId="508100400" sldId="406"/>
            <ac:spMk id="52" creationId="{E93E22EF-EC7D-7F5D-6622-B044527E796D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60" creationId="{AB81D43E-4EB3-D586-31F2-278AA628598F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61" creationId="{4471D52A-9D1A-5176-3A47-E30D850EB34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63" creationId="{1ED6BE7A-FBD6-868A-D163-7C23843BE987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65" creationId="{1045AD59-4F2A-0C08-361B-36596A7B88A0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66" creationId="{280F267D-7FFC-1533-664B-421A8832ADD8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68" creationId="{CF4C7B5F-0938-A5D4-8DBC-12FB0970D38C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69" creationId="{0D26304A-6C3F-D449-A9FF-7A743CF6050C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0" creationId="{36A4D935-F1FB-EACE-EDCA-C3D4BFE18C4D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1" creationId="{B0F48BA5-5DED-FF7C-E6CE-CE64C3362854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2" creationId="{BDC0FC22-0D1E-A0A9-8D09-7ED6EF795C54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3" creationId="{3EF4C569-0109-0DE4-A979-7449D21F7C4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4" creationId="{99E1F0CC-848F-14F8-540B-C2CE82488D5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5" creationId="{AAA3D89C-98FD-E5CA-1913-9EFB7F4AA06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6" creationId="{958823FB-ABE3-F9C1-3A88-361780160D1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7" creationId="{3F2FD047-4C15-1784-5A63-CCB66C7D4747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8" creationId="{251487E5-6C9C-B021-B5C0-C76A688F377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79" creationId="{6D67238A-A6DF-B3C6-7179-5D329E88608E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0" creationId="{FB9482FD-87D1-634A-9774-B8E6AFE9A57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1" creationId="{C0C6E0DD-2945-9A9C-9E27-7C545347ADD7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2" creationId="{EFB380F6-2806-4DCB-61C8-CF13C549E5F6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3" creationId="{2DC05E84-6271-4181-EF63-A1FFA9F3633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4" creationId="{9C2C04B7-5B12-6A4A-8C1D-5E4864E7E21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5" creationId="{53F23463-C0B6-168C-AF05-3CBE4850ACD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7" creationId="{2114E777-9CB8-664D-6520-5686DFACB10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8" creationId="{24AF95D8-0557-4F2F-7CCE-DE9D4D66E95C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89" creationId="{4B5C88BB-19D4-2967-CC0D-F359BDD5CA8D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0" creationId="{60F8CC5C-545A-51D2-8D18-B95E13CD7C3F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1" creationId="{E69E3AC8-5724-60A2-3838-59EC59396ADF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2" creationId="{2CD11CA9-DD85-1883-3E55-CAFFF93409CD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3" creationId="{0C40CDAE-3EA4-E222-291D-C8087CECB3E9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4" creationId="{1D651E65-50F1-F61D-D8D6-05AF1461BC1F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5" creationId="{0A555729-F80F-885F-5AA0-BA3A9F8765F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6" creationId="{880C8AB7-B70B-B895-58C2-DDF860FEE532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7" creationId="{A9AB3FFA-7684-B54E-642C-34096B53A359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8" creationId="{2EF92702-92E2-4E02-7B87-F1B450F49666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99" creationId="{08624AB9-275C-2BCE-B84E-8463932DA57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0" creationId="{C867A39D-31B2-0176-84FA-30E57F55F28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1" creationId="{7FA6B4D0-F9AC-F090-6344-02763552E80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2" creationId="{FE10219F-03A8-1429-403A-5BDC353CA49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3" creationId="{0ECFE197-9C21-E47A-ECC2-A8DF5B071A04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4" creationId="{61B2EFF7-C1A4-E75F-0F10-5AB4DE8E60A4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5" creationId="{83A71D85-5CD0-0160-FB83-0F14FDEC7B0C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7" creationId="{3D789EA6-C24A-61F4-9DB1-0F1E2919426C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8" creationId="{1EF70403-A0F5-3C46-A485-624D8F7E7EC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09" creationId="{B8BE760E-2BB5-1582-D56A-FC113204371E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0" creationId="{D98C2197-5D79-2110-9C83-17C8CD5CF57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1" creationId="{63761203-4990-13E3-62F1-1928D0AC328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2" creationId="{1AD7E452-5774-2DA8-91F7-5B6FC5DC0A1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3" creationId="{332B9501-C125-B517-1517-39C606A8A8DE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4" creationId="{9EF2C7A4-988C-BFED-E423-8F0A75CC788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5" creationId="{F0FD6105-E431-2C2E-EB1C-158BEA24C92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6" creationId="{E595CFA7-59BA-6984-CF8B-9B6FFA2D9FA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7" creationId="{6A9BFC54-C300-7FC4-0098-F157099C6D82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8" creationId="{09533C6F-DA52-68D2-CF02-A36B9A9A12ED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19" creationId="{8A2ABD9D-FA64-50B3-9087-5F93B39970D0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0" creationId="{55F4538E-3B74-7C0F-68E5-50EB4031C94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1" creationId="{FAB0BF5B-1BBA-3648-44E4-9AF4ABB48F68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2" creationId="{7C19D6F9-1590-31A1-B73F-142C27992B00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3" creationId="{86E9932B-D391-5261-D3F9-4DD5BB4D370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4" creationId="{86920D16-3CF5-3BC5-D42A-47BF40564EF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5" creationId="{7FE05E0B-B451-984C-4694-FD30B233A6E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6" creationId="{D37F92D7-B244-EF69-2DC3-5AF679ED8487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7" creationId="{3960C743-21B3-C7F7-868E-474229D2DC76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8" creationId="{E5F3D59F-9C7B-11A9-0C36-882DE8E0624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29" creationId="{7C221804-08D4-CFC0-F022-39FDD9E81B96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0" creationId="{DB5299E6-77C5-6917-3778-25C6EEF5872E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1" creationId="{26F38276-F239-CD9B-E770-19EF85491429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2" creationId="{61B3330B-19EF-9EEF-FC31-FD0EE190E25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3" creationId="{6E8E4D92-ED26-04AE-5559-C54B349F380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4" creationId="{8714270B-43AE-ABA7-8951-08FCCE8163C5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5" creationId="{ED6D919A-327D-0EE2-975B-ACD2E8BFF26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7" creationId="{4F8D9F8A-0C86-C3BB-6AFE-D32CD1CAB830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8" creationId="{B8EF2FBD-DFBE-C8AB-B67A-6D66B5E9F19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39" creationId="{3E51D329-5204-F28D-8905-55FBB27D88F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0" creationId="{095132C9-BD19-ED6C-58F1-67FBE0E5BF8B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1" creationId="{0D06237D-816D-989B-8D0C-4F530128DA29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2" creationId="{8D526D7C-0A1B-F94A-D665-ACAE40B54BF9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3" creationId="{3CBC7B70-D7D4-EF88-7013-A9D79DEA4C46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4" creationId="{433E71A5-FAB0-DE73-ECA4-19D3B087C1EC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5" creationId="{1CAA7FB7-5F44-04C1-DF73-FD9687D676D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6" creationId="{B2B4C27F-F04C-F25B-CF97-BD99458E5E47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7" creationId="{BF1438F9-8BDE-DE19-7E52-E2D2EC47679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8" creationId="{2A3D3056-A60C-F7D2-1D3A-93D1E039EC43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49" creationId="{56A42D8B-8F24-73FF-650B-778E009B845E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0" creationId="{CF6A541C-3D1E-9D57-B9AB-8B036D2FC8F4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1" creationId="{554E000F-B402-3F8C-74D9-661990AA0A4F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2" creationId="{ACA777FF-606E-7C86-A371-11F40FAC18C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4" creationId="{FA896E00-78EC-850B-CC61-F9665087703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5" creationId="{F7386739-1FFE-C875-F966-6AB6C98ADA91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6" creationId="{3C03885B-15B6-1B72-01E5-0832D82E0026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7" creationId="{C5E4583A-E4CF-5E6C-E784-716DD0D78310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8" creationId="{80F9D379-D5B7-EAEF-071B-3C9D6EB3FCC2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59" creationId="{18B184DA-6186-DF4C-ECC4-E5E906B5CDBE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60" creationId="{8AB9EA3D-79C9-C37A-CFDB-1C5646C96B4A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61" creationId="{4D6FE402-94C2-B26B-3F4F-0DF014CE2CA6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62" creationId="{485B98CE-759C-C43A-8BFE-B99B6248DABC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63" creationId="{BCD1026E-EC71-B084-5491-2304C676F512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64" creationId="{6862197D-2292-B0FE-4D7C-E9268CEA677E}"/>
          </ac:spMkLst>
        </pc:spChg>
        <pc:spChg chg="mod">
          <ac:chgData name="Yuanyue Li" userId="62878614061aa2c9" providerId="LiveId" clId="{E2851E66-B595-4754-BFE6-1478C95F7BA5}" dt="2023-10-10T21:52:24.027" v="343"/>
          <ac:spMkLst>
            <pc:docMk/>
            <pc:sldMk cId="508100400" sldId="406"/>
            <ac:spMk id="165" creationId="{AD0DFD9B-3FA5-0F27-FDBA-3FEA0AB0EDAE}"/>
          </ac:spMkLst>
        </pc:spChg>
        <pc:grpChg chg="add del mod">
          <ac:chgData name="Yuanyue Li" userId="62878614061aa2c9" providerId="LiveId" clId="{E2851E66-B595-4754-BFE6-1478C95F7BA5}" dt="2023-10-10T21:50:21.827" v="308"/>
          <ac:grpSpMkLst>
            <pc:docMk/>
            <pc:sldMk cId="508100400" sldId="406"/>
            <ac:grpSpMk id="3" creationId="{31985EF0-7E1F-B298-8541-8F1EC72A7153}"/>
          </ac:grpSpMkLst>
        </pc:grpChg>
        <pc:grpChg chg="mod">
          <ac:chgData name="Yuanyue Li" userId="62878614061aa2c9" providerId="LiveId" clId="{E2851E66-B595-4754-BFE6-1478C95F7BA5}" dt="2023-10-10T21:50:18.839" v="307"/>
          <ac:grpSpMkLst>
            <pc:docMk/>
            <pc:sldMk cId="508100400" sldId="406"/>
            <ac:grpSpMk id="5" creationId="{0C1BC1F7-A4BB-3321-564E-2CC70D769014}"/>
          </ac:grpSpMkLst>
        </pc:grpChg>
        <pc:grpChg chg="add del mod">
          <ac:chgData name="Yuanyue Li" userId="62878614061aa2c9" providerId="LiveId" clId="{E2851E66-B595-4754-BFE6-1478C95F7BA5}" dt="2023-10-10T21:51:02.012" v="310"/>
          <ac:grpSpMkLst>
            <pc:docMk/>
            <pc:sldMk cId="508100400" sldId="406"/>
            <ac:grpSpMk id="20" creationId="{67439AC8-E582-3D60-792F-19B6941B3896}"/>
          </ac:grpSpMkLst>
        </pc:grpChg>
        <pc:grpChg chg="add mod">
          <ac:chgData name="Yuanyue Li" userId="62878614061aa2c9" providerId="LiveId" clId="{E2851E66-B595-4754-BFE6-1478C95F7BA5}" dt="2023-10-10T21:52:35.956" v="345" actId="164"/>
          <ac:grpSpMkLst>
            <pc:docMk/>
            <pc:sldMk cId="508100400" sldId="406"/>
            <ac:grpSpMk id="38" creationId="{CA7AA7E7-5B4E-C880-8AF9-99063FAF8AE9}"/>
          </ac:grpSpMkLst>
        </pc:grpChg>
        <pc:grpChg chg="add mod">
          <ac:chgData name="Yuanyue Li" userId="62878614061aa2c9" providerId="LiveId" clId="{E2851E66-B595-4754-BFE6-1478C95F7BA5}" dt="2023-10-10T21:52:35.956" v="345" actId="164"/>
          <ac:grpSpMkLst>
            <pc:docMk/>
            <pc:sldMk cId="508100400" sldId="406"/>
            <ac:grpSpMk id="53" creationId="{BF547B89-226B-B734-1BA2-FFE1CAE35459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54" creationId="{57576C3C-7565-F777-5F3B-8011E8C34A12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55" creationId="{72E9C17D-7D3B-7198-037B-399090BCE234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56" creationId="{6B35C3CA-DFFE-6DAF-E639-E4FE0E79E988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57" creationId="{893BEC07-E8D0-0153-4B0E-BE81967BD70F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58" creationId="{C4726568-B1A0-49BD-61C4-DE7556E240D0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59" creationId="{3A1884CD-EB7A-E8F9-F603-98635CA77709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62" creationId="{78D9245B-107D-7A7F-6702-D7CA27ED3885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67" creationId="{57842EC5-4826-1415-33EE-13F8E81959BA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86" creationId="{FDD26CB7-B0E1-1B13-5C48-5DFE197B10E7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106" creationId="{1C42B8B4-F76D-5A78-9E68-1FB3CB80D24C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136" creationId="{20F92310-A4AD-67A0-8206-4CFA1489573E}"/>
          </ac:grpSpMkLst>
        </pc:grpChg>
        <pc:grpChg chg="mod">
          <ac:chgData name="Yuanyue Li" userId="62878614061aa2c9" providerId="LiveId" clId="{E2851E66-B595-4754-BFE6-1478C95F7BA5}" dt="2023-10-10T21:52:24.027" v="343"/>
          <ac:grpSpMkLst>
            <pc:docMk/>
            <pc:sldMk cId="508100400" sldId="406"/>
            <ac:grpSpMk id="153" creationId="{6A937B98-8B02-484E-F5E4-0D0BBBD813DA}"/>
          </ac:grpSpMkLst>
        </pc:grpChg>
        <pc:grpChg chg="add del mod">
          <ac:chgData name="Yuanyue Li" userId="62878614061aa2c9" providerId="LiveId" clId="{E2851E66-B595-4754-BFE6-1478C95F7BA5}" dt="2023-10-10T21:54:09.870" v="365" actId="1076"/>
          <ac:grpSpMkLst>
            <pc:docMk/>
            <pc:sldMk cId="508100400" sldId="406"/>
            <ac:grpSpMk id="166" creationId="{A2752620-E022-CA20-CD14-97289E39C91C}"/>
          </ac:grpSpMkLst>
        </pc:grpChg>
        <pc:picChg chg="mod">
          <ac:chgData name="Yuanyue Li" userId="62878614061aa2c9" providerId="LiveId" clId="{E2851E66-B595-4754-BFE6-1478C95F7BA5}" dt="2023-10-10T21:52:24.027" v="343"/>
          <ac:picMkLst>
            <pc:docMk/>
            <pc:sldMk cId="508100400" sldId="406"/>
            <ac:picMk id="64" creationId="{6C8DD620-C14A-D884-264D-6D3A9CEC2D59}"/>
          </ac:picMkLst>
        </pc:picChg>
        <pc:cxnChg chg="mod">
          <ac:chgData name="Yuanyue Li" userId="62878614061aa2c9" providerId="LiveId" clId="{E2851E66-B595-4754-BFE6-1478C95F7BA5}" dt="2023-10-10T21:50:18.839" v="307"/>
          <ac:cxnSpMkLst>
            <pc:docMk/>
            <pc:sldMk cId="508100400" sldId="406"/>
            <ac:cxnSpMk id="6" creationId="{E6B5EB1E-5806-B612-F77D-E4BEBB763DEE}"/>
          </ac:cxnSpMkLst>
        </pc:cxnChg>
        <pc:cxnChg chg="mod">
          <ac:chgData name="Yuanyue Li" userId="62878614061aa2c9" providerId="LiveId" clId="{E2851E66-B595-4754-BFE6-1478C95F7BA5}" dt="2023-10-10T21:50:18.839" v="307"/>
          <ac:cxnSpMkLst>
            <pc:docMk/>
            <pc:sldMk cId="508100400" sldId="406"/>
            <ac:cxnSpMk id="7" creationId="{21E82A2F-F654-0FF7-101B-67071A0CFDDE}"/>
          </ac:cxnSpMkLst>
        </pc:cxnChg>
        <pc:cxnChg chg="mod">
          <ac:chgData name="Yuanyue Li" userId="62878614061aa2c9" providerId="LiveId" clId="{E2851E66-B595-4754-BFE6-1478C95F7BA5}" dt="2023-10-10T21:50:18.839" v="307"/>
          <ac:cxnSpMkLst>
            <pc:docMk/>
            <pc:sldMk cId="508100400" sldId="406"/>
            <ac:cxnSpMk id="8" creationId="{CF4B94B2-AD2A-9AEB-4651-D53267BCDED5}"/>
          </ac:cxnSpMkLst>
        </pc:cxnChg>
        <pc:cxnChg chg="mod">
          <ac:chgData name="Yuanyue Li" userId="62878614061aa2c9" providerId="LiveId" clId="{E2851E66-B595-4754-BFE6-1478C95F7BA5}" dt="2023-10-10T21:50:18.839" v="307"/>
          <ac:cxnSpMkLst>
            <pc:docMk/>
            <pc:sldMk cId="508100400" sldId="406"/>
            <ac:cxnSpMk id="9" creationId="{7E1A7948-FC07-532A-2C4E-C9452C1A006E}"/>
          </ac:cxnSpMkLst>
        </pc:cxnChg>
        <pc:cxnChg chg="mod">
          <ac:chgData name="Yuanyue Li" userId="62878614061aa2c9" providerId="LiveId" clId="{E2851E66-B595-4754-BFE6-1478C95F7BA5}" dt="2023-10-10T21:50:18.839" v="307"/>
          <ac:cxnSpMkLst>
            <pc:docMk/>
            <pc:sldMk cId="508100400" sldId="406"/>
            <ac:cxnSpMk id="10" creationId="{693E70D7-B5E2-127E-4317-A1DF922B01CE}"/>
          </ac:cxnSpMkLst>
        </pc:cxnChg>
        <pc:cxnChg chg="mod">
          <ac:chgData name="Yuanyue Li" userId="62878614061aa2c9" providerId="LiveId" clId="{E2851E66-B595-4754-BFE6-1478C95F7BA5}" dt="2023-10-10T21:50:18.839" v="307"/>
          <ac:cxnSpMkLst>
            <pc:docMk/>
            <pc:sldMk cId="508100400" sldId="406"/>
            <ac:cxnSpMk id="13" creationId="{76CF37B3-7390-5E85-5B1D-36112E08C861}"/>
          </ac:cxnSpMkLst>
        </pc:cxnChg>
        <pc:cxnChg chg="mod">
          <ac:chgData name="Yuanyue Li" userId="62878614061aa2c9" providerId="LiveId" clId="{E2851E66-B595-4754-BFE6-1478C95F7BA5}" dt="2023-10-10T21:51:00.929" v="309"/>
          <ac:cxnSpMkLst>
            <pc:docMk/>
            <pc:sldMk cId="508100400" sldId="406"/>
            <ac:cxnSpMk id="21" creationId="{FD1A5306-71F1-EB41-090C-44218D07B807}"/>
          </ac:cxnSpMkLst>
        </pc:cxnChg>
        <pc:cxnChg chg="mod">
          <ac:chgData name="Yuanyue Li" userId="62878614061aa2c9" providerId="LiveId" clId="{E2851E66-B595-4754-BFE6-1478C95F7BA5}" dt="2023-10-10T21:51:00.929" v="309"/>
          <ac:cxnSpMkLst>
            <pc:docMk/>
            <pc:sldMk cId="508100400" sldId="406"/>
            <ac:cxnSpMk id="22" creationId="{4257DFDB-B327-EACE-F4A5-39195047ABE8}"/>
          </ac:cxnSpMkLst>
        </pc:cxnChg>
        <pc:cxnChg chg="mod">
          <ac:chgData name="Yuanyue Li" userId="62878614061aa2c9" providerId="LiveId" clId="{E2851E66-B595-4754-BFE6-1478C95F7BA5}" dt="2023-10-10T21:51:00.929" v="309"/>
          <ac:cxnSpMkLst>
            <pc:docMk/>
            <pc:sldMk cId="508100400" sldId="406"/>
            <ac:cxnSpMk id="23" creationId="{BA58A1B9-339D-0264-2AAC-0094FD275E00}"/>
          </ac:cxnSpMkLst>
        </pc:cxnChg>
        <pc:cxnChg chg="mod">
          <ac:chgData name="Yuanyue Li" userId="62878614061aa2c9" providerId="LiveId" clId="{E2851E66-B595-4754-BFE6-1478C95F7BA5}" dt="2023-10-10T21:51:00.929" v="309"/>
          <ac:cxnSpMkLst>
            <pc:docMk/>
            <pc:sldMk cId="508100400" sldId="406"/>
            <ac:cxnSpMk id="24" creationId="{31F67E4D-6801-B4E7-3C0C-175F34497970}"/>
          </ac:cxnSpMkLst>
        </pc:cxnChg>
        <pc:cxnChg chg="mod">
          <ac:chgData name="Yuanyue Li" userId="62878614061aa2c9" providerId="LiveId" clId="{E2851E66-B595-4754-BFE6-1478C95F7BA5}" dt="2023-10-10T21:51:00.929" v="309"/>
          <ac:cxnSpMkLst>
            <pc:docMk/>
            <pc:sldMk cId="508100400" sldId="406"/>
            <ac:cxnSpMk id="25" creationId="{8293E652-766E-93C0-1CC8-D8BB55FB54FB}"/>
          </ac:cxnSpMkLst>
        </pc:cxnChg>
        <pc:cxnChg chg="mod">
          <ac:chgData name="Yuanyue Li" userId="62878614061aa2c9" providerId="LiveId" clId="{E2851E66-B595-4754-BFE6-1478C95F7BA5}" dt="2023-10-10T21:51:00.929" v="309"/>
          <ac:cxnSpMkLst>
            <pc:docMk/>
            <pc:sldMk cId="508100400" sldId="406"/>
            <ac:cxnSpMk id="28" creationId="{F5E6DCAD-19F6-13CA-E34C-345A46C7BB5F}"/>
          </ac:cxnSpMkLst>
        </pc:cxnChg>
        <pc:cxnChg chg="mod">
          <ac:chgData name="Yuanyue Li" userId="62878614061aa2c9" providerId="LiveId" clId="{E2851E66-B595-4754-BFE6-1478C95F7BA5}" dt="2023-10-10T21:51:18.889" v="311"/>
          <ac:cxnSpMkLst>
            <pc:docMk/>
            <pc:sldMk cId="508100400" sldId="406"/>
            <ac:cxnSpMk id="39" creationId="{C779C5AA-4E78-85E7-EB44-5E7125CF2ACC}"/>
          </ac:cxnSpMkLst>
        </pc:cxnChg>
        <pc:cxnChg chg="mod">
          <ac:chgData name="Yuanyue Li" userId="62878614061aa2c9" providerId="LiveId" clId="{E2851E66-B595-4754-BFE6-1478C95F7BA5}" dt="2023-10-10T21:51:18.889" v="311"/>
          <ac:cxnSpMkLst>
            <pc:docMk/>
            <pc:sldMk cId="508100400" sldId="406"/>
            <ac:cxnSpMk id="40" creationId="{DD1F9AAE-D623-D370-9AD7-33FD5440E547}"/>
          </ac:cxnSpMkLst>
        </pc:cxnChg>
        <pc:cxnChg chg="mod">
          <ac:chgData name="Yuanyue Li" userId="62878614061aa2c9" providerId="LiveId" clId="{E2851E66-B595-4754-BFE6-1478C95F7BA5}" dt="2023-10-10T21:51:18.889" v="311"/>
          <ac:cxnSpMkLst>
            <pc:docMk/>
            <pc:sldMk cId="508100400" sldId="406"/>
            <ac:cxnSpMk id="41" creationId="{381216B3-A3A0-D8F9-956C-B474B78D573A}"/>
          </ac:cxnSpMkLst>
        </pc:cxnChg>
        <pc:cxnChg chg="mod">
          <ac:chgData name="Yuanyue Li" userId="62878614061aa2c9" providerId="LiveId" clId="{E2851E66-B595-4754-BFE6-1478C95F7BA5}" dt="2023-10-10T21:51:18.889" v="311"/>
          <ac:cxnSpMkLst>
            <pc:docMk/>
            <pc:sldMk cId="508100400" sldId="406"/>
            <ac:cxnSpMk id="42" creationId="{1A4DF79A-BBC3-C0DF-66CA-BC27CC6D1F29}"/>
          </ac:cxnSpMkLst>
        </pc:cxnChg>
        <pc:cxnChg chg="mod">
          <ac:chgData name="Yuanyue Li" userId="62878614061aa2c9" providerId="LiveId" clId="{E2851E66-B595-4754-BFE6-1478C95F7BA5}" dt="2023-10-10T21:51:18.889" v="311"/>
          <ac:cxnSpMkLst>
            <pc:docMk/>
            <pc:sldMk cId="508100400" sldId="406"/>
            <ac:cxnSpMk id="43" creationId="{C6E98111-6005-2684-5B1C-D4F4C682E0E7}"/>
          </ac:cxnSpMkLst>
        </pc:cxnChg>
        <pc:cxnChg chg="mod">
          <ac:chgData name="Yuanyue Li" userId="62878614061aa2c9" providerId="LiveId" clId="{E2851E66-B595-4754-BFE6-1478C95F7BA5}" dt="2023-10-10T21:51:18.889" v="311"/>
          <ac:cxnSpMkLst>
            <pc:docMk/>
            <pc:sldMk cId="508100400" sldId="406"/>
            <ac:cxnSpMk id="46" creationId="{280B9574-8392-044E-87D8-28AC5B863946}"/>
          </ac:cxnSpMkLst>
        </pc:cxnChg>
      </pc:sldChg>
      <pc:sldChg chg="addSp delSp modSp new del mod modAnim">
        <pc:chgData name="Yuanyue Li" userId="62878614061aa2c9" providerId="LiveId" clId="{E2851E66-B595-4754-BFE6-1478C95F7BA5}" dt="2023-10-11T00:39:33.799" v="1263" actId="47"/>
        <pc:sldMkLst>
          <pc:docMk/>
          <pc:sldMk cId="1612557314" sldId="407"/>
        </pc:sldMkLst>
        <pc:spChg chg="mod">
          <ac:chgData name="Yuanyue Li" userId="62878614061aa2c9" providerId="LiveId" clId="{E2851E66-B595-4754-BFE6-1478C95F7BA5}" dt="2023-10-10T21:53:08.934" v="350"/>
          <ac:spMkLst>
            <pc:docMk/>
            <pc:sldMk cId="1612557314" sldId="407"/>
            <ac:spMk id="5" creationId="{A9FD98C8-F63C-6626-6F3B-58E2243D369D}"/>
          </ac:spMkLst>
        </pc:spChg>
        <pc:spChg chg="mod">
          <ac:chgData name="Yuanyue Li" userId="62878614061aa2c9" providerId="LiveId" clId="{E2851E66-B595-4754-BFE6-1478C95F7BA5}" dt="2023-10-10T21:53:17.569" v="351"/>
          <ac:spMkLst>
            <pc:docMk/>
            <pc:sldMk cId="1612557314" sldId="407"/>
            <ac:spMk id="8" creationId="{482B1DD6-96C9-AB00-ABCF-2288EB8E5DE0}"/>
          </ac:spMkLst>
        </pc:spChg>
        <pc:spChg chg="mod">
          <ac:chgData name="Yuanyue Li" userId="62878614061aa2c9" providerId="LiveId" clId="{E2851E66-B595-4754-BFE6-1478C95F7BA5}" dt="2023-10-10T21:53:24.254" v="353"/>
          <ac:spMkLst>
            <pc:docMk/>
            <pc:sldMk cId="1612557314" sldId="407"/>
            <ac:spMk id="11" creationId="{F21814D9-5DFF-67E8-1E17-749399A408AB}"/>
          </ac:spMkLst>
        </pc:spChg>
        <pc:spChg chg="mod">
          <ac:chgData name="Yuanyue Li" userId="62878614061aa2c9" providerId="LiveId" clId="{E2851E66-B595-4754-BFE6-1478C95F7BA5}" dt="2023-10-10T21:53:24.254" v="353"/>
          <ac:spMkLst>
            <pc:docMk/>
            <pc:sldMk cId="1612557314" sldId="407"/>
            <ac:spMk id="12" creationId="{1C949592-0147-7BEE-0E66-BED8532C24B4}"/>
          </ac:spMkLst>
        </pc:spChg>
        <pc:spChg chg="mod">
          <ac:chgData name="Yuanyue Li" userId="62878614061aa2c9" providerId="LiveId" clId="{E2851E66-B595-4754-BFE6-1478C95F7BA5}" dt="2023-10-10T21:53:32.430" v="355"/>
          <ac:spMkLst>
            <pc:docMk/>
            <pc:sldMk cId="1612557314" sldId="407"/>
            <ac:spMk id="15" creationId="{79FE48E5-1E12-5308-457D-AAEF75E9AF29}"/>
          </ac:spMkLst>
        </pc:spChg>
        <pc:spChg chg="mod">
          <ac:chgData name="Yuanyue Li" userId="62878614061aa2c9" providerId="LiveId" clId="{E2851E66-B595-4754-BFE6-1478C95F7BA5}" dt="2023-10-10T21:53:39.632" v="357"/>
          <ac:spMkLst>
            <pc:docMk/>
            <pc:sldMk cId="1612557314" sldId="407"/>
            <ac:spMk id="18" creationId="{27494C8A-4AAF-AFCB-959A-50E3CB018EEA}"/>
          </ac:spMkLst>
        </pc:spChg>
        <pc:spChg chg="mod">
          <ac:chgData name="Yuanyue Li" userId="62878614061aa2c9" providerId="LiveId" clId="{E2851E66-B595-4754-BFE6-1478C95F7BA5}" dt="2023-10-10T21:53:39.632" v="357"/>
          <ac:spMkLst>
            <pc:docMk/>
            <pc:sldMk cId="1612557314" sldId="407"/>
            <ac:spMk id="19" creationId="{B6032A93-F753-EDE9-86BD-20B128A0F32F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22" creationId="{9D42CD91-0021-D3EB-0F5D-0BF62EAD785E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23" creationId="{2A691650-4C9E-8F5B-774B-35A9138D212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24" creationId="{4BF389B7-D492-C3E8-C15C-FD03482603C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33" creationId="{AEA84D1A-E5E2-DAF0-9D75-0510E95A04E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34" creationId="{79DBC8DE-AA1B-909E-8961-11003A2EB9DB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36" creationId="{9B1E31FD-66CF-5056-54EC-834B05E49D9E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38" creationId="{9B48B222-6A63-0150-7D3C-4C204CBAA856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39" creationId="{5F92CCBA-C2EB-16B0-F843-9662A6569F7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1" creationId="{6C7BD71D-FA3B-7460-7C93-C12707A55E60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2" creationId="{654A73E9-934E-2DA9-91BE-2C9462364A40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3" creationId="{F2430CB7-6145-81B5-3186-02F5AB6B782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4" creationId="{3DF9331E-80DE-F351-4253-B66FCBBE972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5" creationId="{DCE32A5A-F840-8084-8127-063D5EB7D9A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6" creationId="{5F9C51F9-1F00-9BBC-7052-4DC1149E60A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7" creationId="{F281E17E-C4AC-883C-9DCB-66B7BE77F75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8" creationId="{098E2D29-B16A-9B2A-6F3A-2720FF13CBD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49" creationId="{5F0C4ADC-D4D2-234C-2D17-3547F44CBD5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0" creationId="{EA89FD25-2D44-70DA-E324-CC514A975C2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1" creationId="{8EF01C6E-DDE2-37E7-EEEB-DD5C441E01E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2" creationId="{2A95AAAD-FDE5-C25E-0A00-B9EE3456E79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3" creationId="{467F99AD-8FC4-E1BE-014F-31BC4888B6E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4" creationId="{86D36528-F2A3-905B-21D9-EF0B9C68D840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5" creationId="{3C4392C1-424A-3CA6-B437-C15B505DC5B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6" creationId="{5E96627A-6958-1178-D5FA-ED8E7C5E508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7" creationId="{43052F25-1E14-26BB-ED87-88393FD564D0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58" creationId="{E05E3BAB-A70E-A186-B6AA-499F4EB87C40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0" creationId="{F70483DA-25BC-0F95-82F9-1D4466765A7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1" creationId="{4A7BB387-50A7-F1CF-3ED9-B8840B41063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2" creationId="{351B728A-F7F0-97B2-C53B-71FAE61ECB4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3" creationId="{4D362C3A-8120-1FA0-B0B1-75239A00FB3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4" creationId="{A24F04E3-690E-490B-9C14-32B5021D622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5" creationId="{CD5E535B-7975-A691-E9CD-1A9E45F9ED9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6" creationId="{3F201D4A-E771-0557-3D3E-F106213AA1A2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7" creationId="{0D68E298-23DC-16B3-079D-26A0CF1A9FE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8" creationId="{230BC6F0-5AD4-D4B3-3295-7CAE27E57ABB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69" creationId="{0B97A5F5-F5CD-2574-A372-1725E151360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0" creationId="{0442C277-92A6-7AF7-DD20-DC5E63C7748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1" creationId="{A6DA2BF3-ED17-0F48-CE36-FBE348F1E977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2" creationId="{B0F915E7-5EA1-4215-E09E-9D4685C5CA60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3" creationId="{7BACE211-4AA5-0304-92C2-EF94E78B02C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4" creationId="{D305DE30-48C3-B871-78B9-1270E0662EDE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5" creationId="{4B81563F-08CE-2398-71C4-613D9FD917C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6" creationId="{5FFEE0AE-61AB-DC04-002B-2B5F0CDF49A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7" creationId="{124B66E8-7686-E9FC-0035-472C703DE4AE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78" creationId="{12EAFC5F-4E76-4A7E-15CC-D1485F3EAED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0" creationId="{5C33ABE0-FC7E-CA49-9C16-8664A95ACC1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1" creationId="{58E8DA61-3E17-AE0E-C05C-29AB24B5497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2" creationId="{50EF470B-6710-5681-0CAC-D4C3E1936FF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3" creationId="{0B5BDD26-2049-ED54-F0FB-0C4F75110B6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4" creationId="{4CECE8A0-EB1B-3FD3-535C-E1FB1161296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5" creationId="{151BBF31-5A04-C0CB-C23D-4EFE06F7AC26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6" creationId="{3F6E9189-6728-D838-CCBC-FA201239956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7" creationId="{B522624A-1A5C-B82E-1C15-23D7DE37C612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8" creationId="{A061DE68-5946-8DE2-7A8B-9A9DEBD693CB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89" creationId="{89805D58-D42F-C9FF-E5BD-4C32C224AF9E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0" creationId="{DD3B3456-5139-311C-CF3F-93D9A2F3E6B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1" creationId="{755069B9-ECAF-2C91-6A70-A14A6F7028D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2" creationId="{DE1A55F3-E4BB-20B6-1B95-2C1FB067A9CD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3" creationId="{DB0F9199-5EC1-D026-C256-5D08D4A3F6C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4" creationId="{6073B1DF-D052-D87D-AE80-FFDA3CB00C9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5" creationId="{88F25DD5-5FC6-663B-F46C-ACCC6806E15C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6" creationId="{DD92F356-09C9-6C20-7834-308AF3FA26F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7" creationId="{4E1ECA89-839C-45DA-B8FB-704ADA7FB36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8" creationId="{0328DA8E-AF68-1B49-5960-DFD24AF13A2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99" creationId="{A39567E2-A85A-FE77-4426-04ED2A50E7C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0" creationId="{D6AB4E9D-1CE0-AC4C-6CBB-4EE9F35CCB36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1" creationId="{3A0C9346-6113-D2A5-8BC6-3C42761A54E6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2" creationId="{D1B160E8-20EC-2C48-A72E-0C98B9D6659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3" creationId="{CF6AEA0F-7BE9-F93F-7B65-618326D1F27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4" creationId="{002D79E8-F91B-BA96-9A3F-16312940923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5" creationId="{BC0471D9-328E-2BEA-475D-B8CC5685347D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6" creationId="{031442FF-D14F-83BC-91F1-E0D97EE379A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7" creationId="{3FCA53C5-40F5-B774-BB3E-C864B20025E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08" creationId="{ED993E57-A54C-BE11-E061-67C9BE9FDDB6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0" creationId="{13015882-54E5-B762-89FD-62100EDEF4A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1" creationId="{4D18C8EA-397F-37F8-76F4-606E33E10D9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2" creationId="{1AF561A4-8EB6-DF13-3368-6B6E027F807E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3" creationId="{65D49A48-2F85-057D-C657-AE3357DFB47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4" creationId="{C5AB8452-FB83-C396-393E-6E83D6B1A47D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5" creationId="{ECDA6B7A-6FF3-0430-9DB0-EE3A16E1D6C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6" creationId="{79BC3AF6-AA7A-443D-F30E-440727016F7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7" creationId="{CD71927E-C0D8-2C14-6E1C-116ACC5E5DA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8" creationId="{8FD3BC9B-B97C-9FF5-7C7D-C2A6CC586C92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19" creationId="{AFD6B10B-2A59-A6D6-BDBC-6B90044D01D0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0" creationId="{B98366FF-E6BD-BA89-F25C-30A8665858A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1" creationId="{F6C448B7-3A37-C5EB-AD8A-79545C9250A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2" creationId="{3453F902-6F25-1E2B-AFE1-4049ABF290F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3" creationId="{4AD1023E-0DAF-52BE-50B1-EEB0582D8DF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4" creationId="{B11A4F15-5CF6-1A11-CD86-03B9193F4EFC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5" creationId="{D4D1982B-517E-CC9E-E33E-143553D0ECAB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7" creationId="{27A42C95-2AF9-02D0-F5A3-A50B3EB1071D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8" creationId="{ADF0CDF4-5CA3-2C63-21AB-BB491D08DCED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29" creationId="{5928ABFC-209A-C8CD-3FFE-912508E38DD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0" creationId="{84ED954E-0013-945B-9C57-0952A6CA7462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1" creationId="{592522C4-782F-03C7-8A9B-2EC38776B3D3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2" creationId="{52BB8959-BD8D-3A9B-AB33-2BAFFA5C5D98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3" creationId="{7E25854D-A856-6429-B1C5-235F3340BF86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4" creationId="{5BB805C8-6C78-1840-2E96-2F549801D68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5" creationId="{B2347CEF-A64F-CD4C-1759-D471D9D9252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6" creationId="{E29441A6-F0EC-288B-6857-D8606CE3DBF7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7" creationId="{B4C65D2B-C1DD-A9CA-8E89-DC84336AC8C6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38" creationId="{3562A285-4240-749B-670D-6809B64ECFF9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44" creationId="{FECAD801-470A-3823-B6D9-397A28B015CA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45" creationId="{A957FDBA-3F62-C290-7730-69283DCBC264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47" creationId="{3E249611-65F7-2288-8BDB-4905B6FC9E01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48" creationId="{957920FE-93DB-0653-0B7E-CA5C817563A2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49" creationId="{C9FA172D-9543-64C1-57CA-98AC6D91B46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50" creationId="{7F1B28B2-1E67-FE25-F068-63FA41A46865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51" creationId="{4E65AA70-E443-D3B4-3EAF-48E845429A9E}"/>
          </ac:spMkLst>
        </pc:spChg>
        <pc:spChg chg="mod">
          <ac:chgData name="Yuanyue Li" userId="62878614061aa2c9" providerId="LiveId" clId="{E2851E66-B595-4754-BFE6-1478C95F7BA5}" dt="2023-10-10T21:54:01.695" v="362"/>
          <ac:spMkLst>
            <pc:docMk/>
            <pc:sldMk cId="1612557314" sldId="407"/>
            <ac:spMk id="152" creationId="{6A9A9D1B-9266-023D-F351-51E94A46124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55" creationId="{71334488-AB5E-8A02-22D1-5ADEDC6A2602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56" creationId="{BA80F433-BD9B-69FC-E902-737DAC12FEF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57" creationId="{9CA358B1-EDE4-7DF8-AAA1-699C17278426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58" creationId="{081ABAC5-E73C-76BC-F121-278CF364F9D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59" creationId="{6BD82384-1D97-5DB4-2022-771B5F67465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0" creationId="{C4CD1969-2695-247A-9AC9-9FB0D1CC60F8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1" creationId="{AE46003B-0DD6-A526-A62E-E339B8097D56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2" creationId="{73BA7891-7BE7-0F93-6C8D-7792EDF5252D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3" creationId="{C230E839-2789-B0D2-A9F7-83D1E2599AA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4" creationId="{6859E75C-EAC9-D420-E5CA-F81A1E2DB07A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5" creationId="{BFDE5641-9373-6D5F-3B3F-AF2D1DAAF802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6" creationId="{B8E074BC-0D09-BE0C-04DB-10CF2A81258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69" creationId="{E9DB5666-35DF-8F04-35AD-6B19F525822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0" creationId="{922D67D6-4555-F2D4-95C8-6300648FD46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1" creationId="{50E45E21-2C56-AD9D-965F-216DB0110B3F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2" creationId="{17B53FC0-8A11-3B54-8396-871E4297B29F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3" creationId="{2E23D986-9DF8-11B9-97B9-48237E23087F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4" creationId="{E2352FDD-F770-AE01-188F-A6D04BF8AFB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5" creationId="{254ACA90-F8C1-9E30-0B45-503A59BB89A8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6" creationId="{218F3E4F-3B36-1540-2507-D8FC9C63B0A1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7" creationId="{5FF70460-37E1-61AC-5079-F3B1DF5D657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8" creationId="{529B2053-102A-3357-A08A-2E7D956897E2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79" creationId="{DCD96428-10EB-04C2-EC58-574FA639284C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0" creationId="{359A9D65-9ED8-5E75-D06D-13B0271E635B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1" creationId="{D17FCD2F-94D8-58F8-2EA3-3EFF676522AA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2" creationId="{34A7D68F-B013-0475-53B9-DD82E0509B2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3" creationId="{BD1E33EA-12A0-43BA-303E-CDAE32239FA7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4" creationId="{4561D73F-6194-0743-2692-E68D1A07858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7" creationId="{36F95210-E034-86F2-5C98-49D3D30C9541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8" creationId="{2BB82128-ECD9-6861-5934-003654C30F4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89" creationId="{695676F1-26F0-5501-22D2-DE75E5452D0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0" creationId="{44891D03-2683-D72A-1C63-E03934F6C25F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1" creationId="{753E141F-4D25-A5A6-96C3-0EAA5B98C7A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2" creationId="{8504FC5E-D0FE-C7B7-6D4E-BE68AD21C0B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3" creationId="{AA946475-6DD0-0814-D422-7373B4F0FD26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4" creationId="{A9D46EED-A3D8-A72B-0FB0-0B4170301EC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5" creationId="{CC141944-60BD-2DCB-A77D-BB5B7254A44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6" creationId="{1788BEB3-BFF5-088D-AB16-F648C3C9A318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7" creationId="{537D50DA-4512-338A-3D22-EF7385B2CA6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8" creationId="{C60359BA-9771-4928-E0BC-514FD9B76297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199" creationId="{5087E7F8-092B-1678-E422-32ADAA1092DA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0" creationId="{58A58FA5-D36F-9B15-B173-82D8CA234D3C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1" creationId="{76F170C8-93E8-21FC-C66D-BCC113785AD6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2" creationId="{EDE1E348-1BC2-D0BD-327C-04E60AE37DFE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3" creationId="{39C22994-D370-F0A6-035E-645277CE6918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4" creationId="{CF29E92B-A1A1-F5D5-A4A8-CC29F743EDD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5" creationId="{90364290-E9EC-1BF4-05B3-8405DFC26C1D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6" creationId="{00B3B0E8-EFA4-4EE3-F1AA-66A667A5FD7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7" creationId="{647DA30D-0494-FDC3-8399-358E31BFC29B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8" creationId="{56A30075-D80B-DB83-5E1A-B6C50DA77BB1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09" creationId="{BCA25777-025B-C3F8-3735-EE1D6B1D50DD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0" creationId="{E79DEF23-3A8B-A5E7-A4CE-B716C40FC30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1" creationId="{2AA3D715-A28B-CC35-B139-9D93B6D2B76F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2" creationId="{76455430-52AF-0FD5-1470-CD71EAF919BC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3" creationId="{C4BDCB87-5B4A-5C28-2C6C-30C6D81D06D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4" creationId="{E5B6E1D5-71F2-B9C1-639C-6FEFB2897CF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5" creationId="{FCEEFC54-7328-8C4D-646B-E85F99BDF1C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7" creationId="{1F83C5CD-D997-8917-8A57-D6746EBA5159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19" creationId="{315D7128-16A1-F35A-1513-E925DD0FBB2E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0" creationId="{2C6BB1E0-B1C2-9FE9-7A27-40C84E85EFE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1" creationId="{BCC44828-4EA1-C504-4686-FD62A8EEC3FE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2" creationId="{A4BEC48A-D228-12B2-FF81-552E751A81B1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3" creationId="{49A866A3-907F-A5C6-9DFE-AD506E622EED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4" creationId="{7FB91F6B-42DA-CFB9-6BBC-28F4554B76F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5" creationId="{3237CCAE-E9BE-9063-DD41-B4962A9196F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6" creationId="{25FF9EAF-38B9-2CAA-24EB-9D1024B8F376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7" creationId="{B55B96F2-5F5A-3BA1-0A88-BDA163D1759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8" creationId="{5C75F2F5-848B-4767-20F1-1571CA51DC4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29" creationId="{22BB4FAC-D501-77DC-9F5D-C659EB6D96B6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0" creationId="{2D2F5492-CD89-E315-DC72-C80C9185A06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1" creationId="{FB91ABAB-4195-3161-4FA5-5547A4BCC629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2" creationId="{9BB5ACAD-9E89-DADA-3E4B-0A03D862E089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3" creationId="{813F3966-4710-8680-063B-0C7FC4B382F9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4" creationId="{E017BC1E-0F27-4598-DC95-BF7E6C8363D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5" creationId="{BCAEDAA7-BE32-81AA-D849-398B737301FC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6" creationId="{03780B37-24FD-6A63-1853-74D0208AABFA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37" creationId="{D8FC1E8E-7FB7-905C-7313-D6E529EAE541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0" creationId="{5021FFC1-CE10-0353-66E8-F841CAF5ACB4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1" creationId="{86E901CB-095B-6DFF-4321-C574FD140A07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2" creationId="{C1AC0069-1DF6-33E3-431F-B3654827A79F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3" creationId="{7D41DAD2-A6CB-5BAE-8269-3F499AC7D319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4" creationId="{0DB9600A-1FB0-B3D9-BB1D-3BEA9783C067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5" creationId="{3D7B92E9-78E0-2B80-470A-3AD11088A999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6" creationId="{BB7074C1-834D-AA9D-C3D5-E95FD927A88D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7" creationId="{6C07B787-0498-989C-2A08-1B6F5A3F393D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8" creationId="{8B91F4C0-680A-0C90-7C93-1D1FD6FA811C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49" creationId="{55811729-0D54-BE6A-C0F2-3232C0FCDB8C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0" creationId="{8B3A244E-E301-C9E5-C308-62D725A3B8C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1" creationId="{702438A3-273F-D2D9-0A6F-DA470425B07E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2" creationId="{0D54ECB2-49FB-3F76-2E0C-610558CFFCBA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3" creationId="{44FC403F-5327-8D4C-E00A-BDAE00F4F949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4" creationId="{8781EB12-57E1-6624-EFF6-689B7E6889A7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5" creationId="{D9DDEB9B-9BD1-EA9C-1034-F9B63FCAB312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6" creationId="{FE8392DE-1EB4-895F-E09C-B6A15CDFE7BC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8" creationId="{A0DED1C4-5E13-AF5A-6323-8EF38CBB7565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59" creationId="{A3AE8415-FB35-47A6-7E96-FF94AEAE0D10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61" creationId="{286984B7-FCA0-4584-99A1-E32226B00136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63" creationId="{2F4568BE-C54A-E823-388F-8382F57EDFC3}"/>
          </ac:spMkLst>
        </pc:spChg>
        <pc:spChg chg="mod">
          <ac:chgData name="Yuanyue Li" userId="62878614061aa2c9" providerId="LiveId" clId="{E2851E66-B595-4754-BFE6-1478C95F7BA5}" dt="2023-10-10T21:54:29.177" v="366"/>
          <ac:spMkLst>
            <pc:docMk/>
            <pc:sldMk cId="1612557314" sldId="407"/>
            <ac:spMk id="264" creationId="{D87B194E-A1F6-C1F5-9358-DB34C0C42F85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68" creationId="{B1AC0A0A-82B9-3A4F-98FD-62C4A42F4B4D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69" creationId="{44BF572D-700F-FA51-0E9A-288DBAA56DEB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70" creationId="{E4E5F967-C96F-CCE5-3392-1AD2EDAAA4E6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71" creationId="{B32F983B-0751-5AAC-7FCB-F92E34C09CE7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72" creationId="{B48D79A4-D3D7-B1A1-4042-CA33CB921686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76" creationId="{FFBE4396-E570-5BA8-422F-8D6A61E7DD3B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77" creationId="{15EB5CCB-6267-1FA7-A444-CE6ED0C03454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78" creationId="{F6257CC9-7BD0-6559-0976-45B96D6E9A0B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79" creationId="{19613ED9-5CD3-C559-AFD8-D22E4D275AA4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80" creationId="{C2DCD843-EAAC-6B2D-4029-EB42DD14DCD5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83" creationId="{6AD78B57-2532-1318-B0FB-BD1AD7919880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84" creationId="{B2BA4690-F204-98C3-CFE6-890979DA9A95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85" creationId="{1DC5A810-E7DA-CE5C-CBC9-561210B1EB83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86" creationId="{CD39607F-2ADF-FAAD-6B6B-278F40F5F254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89" creationId="{5047E86E-DA72-22EB-0A58-F67559DDABE2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90" creationId="{536FBCF0-0FB9-3F8B-26E5-05FE8BC4A52C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91" creationId="{98017694-344F-835C-2FDA-FAB9B11AD19C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94" creationId="{BD23976F-55BF-AC7D-2745-7A64E4978E99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95" creationId="{01C0C1A3-7D52-D077-50AA-C24029EBE491}"/>
          </ac:spMkLst>
        </pc:spChg>
        <pc:spChg chg="mod">
          <ac:chgData name="Yuanyue Li" userId="62878614061aa2c9" providerId="LiveId" clId="{E2851E66-B595-4754-BFE6-1478C95F7BA5}" dt="2023-10-10T21:54:50.139" v="368"/>
          <ac:spMkLst>
            <pc:docMk/>
            <pc:sldMk cId="1612557314" sldId="407"/>
            <ac:spMk id="296" creationId="{6592D749-882D-C78D-5BB7-88AB46D80F7C}"/>
          </ac:spMkLst>
        </pc:spChg>
        <pc:spChg chg="add mod">
          <ac:chgData name="Yuanyue Li" userId="62878614061aa2c9" providerId="LiveId" clId="{E2851E66-B595-4754-BFE6-1478C95F7BA5}" dt="2023-10-10T23:21:28.193" v="651" actId="16959"/>
          <ac:spMkLst>
            <pc:docMk/>
            <pc:sldMk cId="1612557314" sldId="407"/>
            <ac:spMk id="298" creationId="{8CA49009-8706-76E9-396B-386002C122F6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05" creationId="{FDA3B471-5D00-5EBC-8A1C-14C97CF2B5C6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06" creationId="{C2488444-E17F-70D5-5302-92BD6598BC71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08" creationId="{E562533B-77FC-8BA7-A8D9-D1B64CE1E62D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09" creationId="{2F37C166-B8F6-26BE-7043-CC2A0DC519BA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10" creationId="{48D193FB-0BD3-60E1-E055-1B131CD3F39A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11" creationId="{8A612B04-4C53-45E7-CA62-8384DC43EB7E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12" creationId="{F0238B49-9FF2-C440-EC53-D04B893C4203}"/>
          </ac:spMkLst>
        </pc:spChg>
        <pc:spChg chg="mod">
          <ac:chgData name="Yuanyue Li" userId="62878614061aa2c9" providerId="LiveId" clId="{E2851E66-B595-4754-BFE6-1478C95F7BA5}" dt="2023-10-10T23:20:37.105" v="643"/>
          <ac:spMkLst>
            <pc:docMk/>
            <pc:sldMk cId="1612557314" sldId="407"/>
            <ac:spMk id="313" creationId="{69DCA2C7-6AEA-F087-D460-116233D35D21}"/>
          </ac:spMkLst>
        </pc:spChg>
        <pc:grpChg chg="add del mod">
          <ac:chgData name="Yuanyue Li" userId="62878614061aa2c9" providerId="LiveId" clId="{E2851E66-B595-4754-BFE6-1478C95F7BA5}" dt="2023-10-10T21:57:47.786" v="395" actId="21"/>
          <ac:grpSpMkLst>
            <pc:docMk/>
            <pc:sldMk cId="1612557314" sldId="407"/>
            <ac:grpSpMk id="3" creationId="{9A675542-6368-25A2-7E47-69297AAD190A}"/>
          </ac:grpSpMkLst>
        </pc:grpChg>
        <pc:grpChg chg="add mod">
          <ac:chgData name="Yuanyue Li" userId="62878614061aa2c9" providerId="LiveId" clId="{E2851E66-B595-4754-BFE6-1478C95F7BA5}" dt="2023-10-10T21:53:20.349" v="352" actId="1076"/>
          <ac:grpSpMkLst>
            <pc:docMk/>
            <pc:sldMk cId="1612557314" sldId="407"/>
            <ac:grpSpMk id="6" creationId="{269138E5-43D7-7924-7F83-C451938A12D2}"/>
          </ac:grpSpMkLst>
        </pc:grpChg>
        <pc:grpChg chg="add mod">
          <ac:chgData name="Yuanyue Li" userId="62878614061aa2c9" providerId="LiveId" clId="{E2851E66-B595-4754-BFE6-1478C95F7BA5}" dt="2023-10-10T21:53:26.547" v="354" actId="1076"/>
          <ac:grpSpMkLst>
            <pc:docMk/>
            <pc:sldMk cId="1612557314" sldId="407"/>
            <ac:grpSpMk id="9" creationId="{C7D340EA-29F6-51FA-137E-5BFAC992ECA4}"/>
          </ac:grpSpMkLst>
        </pc:grpChg>
        <pc:grpChg chg="add mod">
          <ac:chgData name="Yuanyue Li" userId="62878614061aa2c9" providerId="LiveId" clId="{E2851E66-B595-4754-BFE6-1478C95F7BA5}" dt="2023-10-10T21:53:34.346" v="356" actId="1076"/>
          <ac:grpSpMkLst>
            <pc:docMk/>
            <pc:sldMk cId="1612557314" sldId="407"/>
            <ac:grpSpMk id="13" creationId="{046FBF91-21BD-C604-77FC-38A62B810884}"/>
          </ac:grpSpMkLst>
        </pc:grpChg>
        <pc:grpChg chg="add mod">
          <ac:chgData name="Yuanyue Li" userId="62878614061aa2c9" providerId="LiveId" clId="{E2851E66-B595-4754-BFE6-1478C95F7BA5}" dt="2023-10-10T21:53:42.035" v="358" actId="1076"/>
          <ac:grpSpMkLst>
            <pc:docMk/>
            <pc:sldMk cId="1612557314" sldId="407"/>
            <ac:grpSpMk id="16" creationId="{DFB09708-391B-AAD3-C4CF-AB96410E918A}"/>
          </ac:grpSpMkLst>
        </pc:grpChg>
        <pc:grpChg chg="add del mod">
          <ac:chgData name="Yuanyue Li" userId="62878614061aa2c9" providerId="LiveId" clId="{E2851E66-B595-4754-BFE6-1478C95F7BA5}" dt="2023-10-10T21:54:06.059" v="363"/>
          <ac:grpSpMkLst>
            <pc:docMk/>
            <pc:sldMk cId="1612557314" sldId="407"/>
            <ac:grpSpMk id="21" creationId="{6ED3CF78-96DC-141D-82E7-1CF269C97FC4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25" creationId="{82797F6F-119F-D7D6-7E8D-A8D92F1EED11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26" creationId="{3CD90149-60C8-235C-1762-DA55C01823BC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27" creationId="{83747DEA-2216-B343-88CE-128C6D0553F7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28" creationId="{E2DD8CD7-D129-E58B-0E36-D6084A79A5F8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29" creationId="{28B0FCD7-5FFD-362F-66E8-7BC920F14067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30" creationId="{B76149E9-F425-D3A9-3E41-1AD02DF40013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31" creationId="{FB26C683-5DBE-B62C-4001-5E10852A24F0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32" creationId="{40F27CC0-2412-147B-93B5-4F986402A1FC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35" creationId="{3135B4EC-D637-E61E-2C00-9E9672225F56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40" creationId="{DD6D5AEA-B11C-415F-CD59-C4A61DA409C6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59" creationId="{F477D38C-EFE6-01F5-02B5-7369B8207D03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79" creationId="{8E5B10E6-8517-B7E1-7F8F-ECAD0B27CF1F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109" creationId="{D761CB37-FC75-E1CB-752C-31C935A8E30F}"/>
          </ac:grpSpMkLst>
        </pc:grpChg>
        <pc:grpChg chg="mod">
          <ac:chgData name="Yuanyue Li" userId="62878614061aa2c9" providerId="LiveId" clId="{E2851E66-B595-4754-BFE6-1478C95F7BA5}" dt="2023-10-10T21:54:01.695" v="362"/>
          <ac:grpSpMkLst>
            <pc:docMk/>
            <pc:sldMk cId="1612557314" sldId="407"/>
            <ac:grpSpMk id="126" creationId="{2B10E522-B3AD-6267-81DD-3C17F088EA3A}"/>
          </ac:grpSpMkLst>
        </pc:grpChg>
        <pc:grpChg chg="add mod">
          <ac:chgData name="Yuanyue Li" userId="62878614061aa2c9" providerId="LiveId" clId="{E2851E66-B595-4754-BFE6-1478C95F7BA5}" dt="2023-10-10T21:54:32.257" v="367" actId="1076"/>
          <ac:grpSpMkLst>
            <pc:docMk/>
            <pc:sldMk cId="1612557314" sldId="407"/>
            <ac:grpSpMk id="153" creationId="{958DDD1C-8CFA-8222-F05A-BBE3F85F13C1}"/>
          </ac:grpSpMkLst>
        </pc:grpChg>
        <pc:grpChg chg="mod">
          <ac:chgData name="Yuanyue Li" userId="62878614061aa2c9" providerId="LiveId" clId="{E2851E66-B595-4754-BFE6-1478C95F7BA5}" dt="2023-10-10T21:54:29.177" v="366"/>
          <ac:grpSpMkLst>
            <pc:docMk/>
            <pc:sldMk cId="1612557314" sldId="407"/>
            <ac:grpSpMk id="154" creationId="{D7394316-7B04-0DA8-9F42-AD8411B822F7}"/>
          </ac:grpSpMkLst>
        </pc:grpChg>
        <pc:grpChg chg="add mod">
          <ac:chgData name="Yuanyue Li" userId="62878614061aa2c9" providerId="LiveId" clId="{E2851E66-B595-4754-BFE6-1478C95F7BA5}" dt="2023-10-10T21:54:32.257" v="367" actId="1076"/>
          <ac:grpSpMkLst>
            <pc:docMk/>
            <pc:sldMk cId="1612557314" sldId="407"/>
            <ac:grpSpMk id="167" creationId="{63FB8846-74FC-05B4-ABE6-542525A98E30}"/>
          </ac:grpSpMkLst>
        </pc:grpChg>
        <pc:grpChg chg="mod">
          <ac:chgData name="Yuanyue Li" userId="62878614061aa2c9" providerId="LiveId" clId="{E2851E66-B595-4754-BFE6-1478C95F7BA5}" dt="2023-10-10T21:54:29.177" v="366"/>
          <ac:grpSpMkLst>
            <pc:docMk/>
            <pc:sldMk cId="1612557314" sldId="407"/>
            <ac:grpSpMk id="168" creationId="{A3BD6137-C68C-E2C5-E29E-F2DE64CBDB18}"/>
          </ac:grpSpMkLst>
        </pc:grpChg>
        <pc:grpChg chg="add mod">
          <ac:chgData name="Yuanyue Li" userId="62878614061aa2c9" providerId="LiveId" clId="{E2851E66-B595-4754-BFE6-1478C95F7BA5}" dt="2023-10-10T21:54:32.257" v="367" actId="1076"/>
          <ac:grpSpMkLst>
            <pc:docMk/>
            <pc:sldMk cId="1612557314" sldId="407"/>
            <ac:grpSpMk id="185" creationId="{D3B12A50-37F8-EBB6-D318-D4544001E0A2}"/>
          </ac:grpSpMkLst>
        </pc:grpChg>
        <pc:grpChg chg="mod">
          <ac:chgData name="Yuanyue Li" userId="62878614061aa2c9" providerId="LiveId" clId="{E2851E66-B595-4754-BFE6-1478C95F7BA5}" dt="2023-10-10T21:54:29.177" v="366"/>
          <ac:grpSpMkLst>
            <pc:docMk/>
            <pc:sldMk cId="1612557314" sldId="407"/>
            <ac:grpSpMk id="186" creationId="{A43514B8-7DE3-93E3-D472-6788D4D1AC54}"/>
          </ac:grpSpMkLst>
        </pc:grpChg>
        <pc:grpChg chg="add mod">
          <ac:chgData name="Yuanyue Li" userId="62878614061aa2c9" providerId="LiveId" clId="{E2851E66-B595-4754-BFE6-1478C95F7BA5}" dt="2023-10-10T21:54:32.257" v="367" actId="1076"/>
          <ac:grpSpMkLst>
            <pc:docMk/>
            <pc:sldMk cId="1612557314" sldId="407"/>
            <ac:grpSpMk id="216" creationId="{60581BBB-1FD4-6B40-D4BD-D41F40A23FEF}"/>
          </ac:grpSpMkLst>
        </pc:grpChg>
        <pc:grpChg chg="mod">
          <ac:chgData name="Yuanyue Li" userId="62878614061aa2c9" providerId="LiveId" clId="{E2851E66-B595-4754-BFE6-1478C95F7BA5}" dt="2023-10-10T21:54:29.177" v="366"/>
          <ac:grpSpMkLst>
            <pc:docMk/>
            <pc:sldMk cId="1612557314" sldId="407"/>
            <ac:grpSpMk id="218" creationId="{BF429477-52CF-B6DB-2DB0-3EB61AA41F50}"/>
          </ac:grpSpMkLst>
        </pc:grpChg>
        <pc:grpChg chg="add mod">
          <ac:chgData name="Yuanyue Li" userId="62878614061aa2c9" providerId="LiveId" clId="{E2851E66-B595-4754-BFE6-1478C95F7BA5}" dt="2023-10-10T21:54:32.257" v="367" actId="1076"/>
          <ac:grpSpMkLst>
            <pc:docMk/>
            <pc:sldMk cId="1612557314" sldId="407"/>
            <ac:grpSpMk id="238" creationId="{8BF93A46-F4B5-69B3-1F98-7CC4620AD218}"/>
          </ac:grpSpMkLst>
        </pc:grpChg>
        <pc:grpChg chg="mod">
          <ac:chgData name="Yuanyue Li" userId="62878614061aa2c9" providerId="LiveId" clId="{E2851E66-B595-4754-BFE6-1478C95F7BA5}" dt="2023-10-10T21:54:29.177" v="366"/>
          <ac:grpSpMkLst>
            <pc:docMk/>
            <pc:sldMk cId="1612557314" sldId="407"/>
            <ac:grpSpMk id="239" creationId="{708E6D8C-F284-71CF-69C0-4074F63382C7}"/>
          </ac:grpSpMkLst>
        </pc:grpChg>
        <pc:grpChg chg="add mod">
          <ac:chgData name="Yuanyue Li" userId="62878614061aa2c9" providerId="LiveId" clId="{E2851E66-B595-4754-BFE6-1478C95F7BA5}" dt="2023-10-10T21:54:32.257" v="367" actId="1076"/>
          <ac:grpSpMkLst>
            <pc:docMk/>
            <pc:sldMk cId="1612557314" sldId="407"/>
            <ac:grpSpMk id="257" creationId="{A9FA65EA-80F5-2DD3-6855-4EC1ADC574AD}"/>
          </ac:grpSpMkLst>
        </pc:grpChg>
        <pc:grpChg chg="mod">
          <ac:chgData name="Yuanyue Li" userId="62878614061aa2c9" providerId="LiveId" clId="{E2851E66-B595-4754-BFE6-1478C95F7BA5}" dt="2023-10-10T21:54:29.177" v="366"/>
          <ac:grpSpMkLst>
            <pc:docMk/>
            <pc:sldMk cId="1612557314" sldId="407"/>
            <ac:grpSpMk id="260" creationId="{9305AB31-3758-3718-719D-DAB6917338D7}"/>
          </ac:grpSpMkLst>
        </pc:grpChg>
        <pc:grpChg chg="add mod">
          <ac:chgData name="Yuanyue Li" userId="62878614061aa2c9" providerId="LiveId" clId="{E2851E66-B595-4754-BFE6-1478C95F7BA5}" dt="2023-10-10T21:54:51.380" v="369" actId="164"/>
          <ac:grpSpMkLst>
            <pc:docMk/>
            <pc:sldMk cId="1612557314" sldId="407"/>
            <ac:grpSpMk id="265" creationId="{EB26814D-8860-E40B-7892-007CF1B3E930}"/>
          </ac:grpSpMkLst>
        </pc:grpChg>
        <pc:grpChg chg="mod">
          <ac:chgData name="Yuanyue Li" userId="62878614061aa2c9" providerId="LiveId" clId="{E2851E66-B595-4754-BFE6-1478C95F7BA5}" dt="2023-10-10T21:54:50.139" v="368"/>
          <ac:grpSpMkLst>
            <pc:docMk/>
            <pc:sldMk cId="1612557314" sldId="407"/>
            <ac:grpSpMk id="266" creationId="{42997081-22F1-61CA-F7F2-A53931F2C0EF}"/>
          </ac:grpSpMkLst>
        </pc:grpChg>
        <pc:grpChg chg="mod">
          <ac:chgData name="Yuanyue Li" userId="62878614061aa2c9" providerId="LiveId" clId="{E2851E66-B595-4754-BFE6-1478C95F7BA5}" dt="2023-10-10T21:54:50.139" v="368"/>
          <ac:grpSpMkLst>
            <pc:docMk/>
            <pc:sldMk cId="1612557314" sldId="407"/>
            <ac:grpSpMk id="267" creationId="{7F0F232D-4410-5FDB-40AF-8649BC788C00}"/>
          </ac:grpSpMkLst>
        </pc:grpChg>
        <pc:grpChg chg="add mod">
          <ac:chgData name="Yuanyue Li" userId="62878614061aa2c9" providerId="LiveId" clId="{E2851E66-B595-4754-BFE6-1478C95F7BA5}" dt="2023-10-10T21:54:51.380" v="369" actId="164"/>
          <ac:grpSpMkLst>
            <pc:docMk/>
            <pc:sldMk cId="1612557314" sldId="407"/>
            <ac:grpSpMk id="273" creationId="{B671B996-E611-75BF-A772-9B532573CA3E}"/>
          </ac:grpSpMkLst>
        </pc:grpChg>
        <pc:grpChg chg="mod">
          <ac:chgData name="Yuanyue Li" userId="62878614061aa2c9" providerId="LiveId" clId="{E2851E66-B595-4754-BFE6-1478C95F7BA5}" dt="2023-10-10T21:54:50.139" v="368"/>
          <ac:grpSpMkLst>
            <pc:docMk/>
            <pc:sldMk cId="1612557314" sldId="407"/>
            <ac:grpSpMk id="274" creationId="{6B53D9E0-F05F-2017-4315-BD390722D633}"/>
          </ac:grpSpMkLst>
        </pc:grpChg>
        <pc:grpChg chg="mod">
          <ac:chgData name="Yuanyue Li" userId="62878614061aa2c9" providerId="LiveId" clId="{E2851E66-B595-4754-BFE6-1478C95F7BA5}" dt="2023-10-10T21:54:50.139" v="368"/>
          <ac:grpSpMkLst>
            <pc:docMk/>
            <pc:sldMk cId="1612557314" sldId="407"/>
            <ac:grpSpMk id="275" creationId="{0D1773FA-8A6D-5B87-96FF-408B7EB80FF2}"/>
          </ac:grpSpMkLst>
        </pc:grpChg>
        <pc:grpChg chg="add mod">
          <ac:chgData name="Yuanyue Li" userId="62878614061aa2c9" providerId="LiveId" clId="{E2851E66-B595-4754-BFE6-1478C95F7BA5}" dt="2023-10-10T21:54:51.380" v="369" actId="164"/>
          <ac:grpSpMkLst>
            <pc:docMk/>
            <pc:sldMk cId="1612557314" sldId="407"/>
            <ac:grpSpMk id="281" creationId="{AC6D311A-CD93-18AA-1A52-20F09CB7E3E7}"/>
          </ac:grpSpMkLst>
        </pc:grpChg>
        <pc:grpChg chg="mod">
          <ac:chgData name="Yuanyue Li" userId="62878614061aa2c9" providerId="LiveId" clId="{E2851E66-B595-4754-BFE6-1478C95F7BA5}" dt="2023-10-10T21:54:50.139" v="368"/>
          <ac:grpSpMkLst>
            <pc:docMk/>
            <pc:sldMk cId="1612557314" sldId="407"/>
            <ac:grpSpMk id="282" creationId="{99630B20-ECCF-DFBC-280A-DFC4B24BFCB2}"/>
          </ac:grpSpMkLst>
        </pc:grpChg>
        <pc:grpChg chg="add mod">
          <ac:chgData name="Yuanyue Li" userId="62878614061aa2c9" providerId="LiveId" clId="{E2851E66-B595-4754-BFE6-1478C95F7BA5}" dt="2023-10-10T21:54:51.380" v="369" actId="164"/>
          <ac:grpSpMkLst>
            <pc:docMk/>
            <pc:sldMk cId="1612557314" sldId="407"/>
            <ac:grpSpMk id="287" creationId="{C73270B0-2AEC-8C90-504F-B86429E1EECD}"/>
          </ac:grpSpMkLst>
        </pc:grpChg>
        <pc:grpChg chg="mod">
          <ac:chgData name="Yuanyue Li" userId="62878614061aa2c9" providerId="LiveId" clId="{E2851E66-B595-4754-BFE6-1478C95F7BA5}" dt="2023-10-10T21:54:50.139" v="368"/>
          <ac:grpSpMkLst>
            <pc:docMk/>
            <pc:sldMk cId="1612557314" sldId="407"/>
            <ac:grpSpMk id="288" creationId="{55138354-869C-80BD-B4B2-D151C14C188A}"/>
          </ac:grpSpMkLst>
        </pc:grpChg>
        <pc:grpChg chg="add mod">
          <ac:chgData name="Yuanyue Li" userId="62878614061aa2c9" providerId="LiveId" clId="{E2851E66-B595-4754-BFE6-1478C95F7BA5}" dt="2023-10-10T21:54:51.380" v="369" actId="164"/>
          <ac:grpSpMkLst>
            <pc:docMk/>
            <pc:sldMk cId="1612557314" sldId="407"/>
            <ac:grpSpMk id="292" creationId="{5C587F6F-BCC5-DA17-F324-819F72077FC7}"/>
          </ac:grpSpMkLst>
        </pc:grpChg>
        <pc:grpChg chg="mod">
          <ac:chgData name="Yuanyue Li" userId="62878614061aa2c9" providerId="LiveId" clId="{E2851E66-B595-4754-BFE6-1478C95F7BA5}" dt="2023-10-10T21:54:50.139" v="368"/>
          <ac:grpSpMkLst>
            <pc:docMk/>
            <pc:sldMk cId="1612557314" sldId="407"/>
            <ac:grpSpMk id="293" creationId="{9C51C484-5C62-6BAC-52B3-3AC4B908127B}"/>
          </ac:grpSpMkLst>
        </pc:grpChg>
        <pc:grpChg chg="add mod">
          <ac:chgData name="Yuanyue Li" userId="62878614061aa2c9" providerId="LiveId" clId="{E2851E66-B595-4754-BFE6-1478C95F7BA5}" dt="2023-10-10T21:54:54.434" v="370" actId="1076"/>
          <ac:grpSpMkLst>
            <pc:docMk/>
            <pc:sldMk cId="1612557314" sldId="407"/>
            <ac:grpSpMk id="297" creationId="{0DE10962-0D5F-2B0D-A1D0-9330ACB4E08E}"/>
          </ac:grpSpMkLst>
        </pc:grpChg>
        <pc:grpChg chg="add mod">
          <ac:chgData name="Yuanyue Li" userId="62878614061aa2c9" providerId="LiveId" clId="{E2851E66-B595-4754-BFE6-1478C95F7BA5}" dt="2023-10-10T23:20:40.922" v="644" actId="1076"/>
          <ac:grpSpMkLst>
            <pc:docMk/>
            <pc:sldMk cId="1612557314" sldId="407"/>
            <ac:grpSpMk id="299" creationId="{FFD81F77-800C-51F6-AE57-212CFAF602E9}"/>
          </ac:grpSpMkLst>
        </pc:grpChg>
        <pc:picChg chg="mod">
          <ac:chgData name="Yuanyue Li" userId="62878614061aa2c9" providerId="LiveId" clId="{E2851E66-B595-4754-BFE6-1478C95F7BA5}" dt="2023-10-10T21:53:08.934" v="350"/>
          <ac:picMkLst>
            <pc:docMk/>
            <pc:sldMk cId="1612557314" sldId="407"/>
            <ac:picMk id="4" creationId="{67E23696-6170-DC92-0EB7-513424389F1B}"/>
          </ac:picMkLst>
        </pc:picChg>
        <pc:picChg chg="mod">
          <ac:chgData name="Yuanyue Li" userId="62878614061aa2c9" providerId="LiveId" clId="{E2851E66-B595-4754-BFE6-1478C95F7BA5}" dt="2023-10-10T21:53:17.569" v="351"/>
          <ac:picMkLst>
            <pc:docMk/>
            <pc:sldMk cId="1612557314" sldId="407"/>
            <ac:picMk id="7" creationId="{CC6650EB-BD91-236F-FE3D-C41811321EF0}"/>
          </ac:picMkLst>
        </pc:picChg>
        <pc:picChg chg="mod">
          <ac:chgData name="Yuanyue Li" userId="62878614061aa2c9" providerId="LiveId" clId="{E2851E66-B595-4754-BFE6-1478C95F7BA5}" dt="2023-10-10T21:53:24.254" v="353"/>
          <ac:picMkLst>
            <pc:docMk/>
            <pc:sldMk cId="1612557314" sldId="407"/>
            <ac:picMk id="10" creationId="{BFDB4891-10C5-CF26-BF6B-0376D00A801C}"/>
          </ac:picMkLst>
        </pc:picChg>
        <pc:picChg chg="mod">
          <ac:chgData name="Yuanyue Li" userId="62878614061aa2c9" providerId="LiveId" clId="{E2851E66-B595-4754-BFE6-1478C95F7BA5}" dt="2023-10-10T21:53:32.430" v="355"/>
          <ac:picMkLst>
            <pc:docMk/>
            <pc:sldMk cId="1612557314" sldId="407"/>
            <ac:picMk id="14" creationId="{C341161F-9C0A-EDEA-E5AE-99A7ED546FEA}"/>
          </ac:picMkLst>
        </pc:picChg>
        <pc:picChg chg="mod">
          <ac:chgData name="Yuanyue Li" userId="62878614061aa2c9" providerId="LiveId" clId="{E2851E66-B595-4754-BFE6-1478C95F7BA5}" dt="2023-10-10T21:53:39.632" v="357"/>
          <ac:picMkLst>
            <pc:docMk/>
            <pc:sldMk cId="1612557314" sldId="407"/>
            <ac:picMk id="17" creationId="{AD36616C-8C8A-BA91-D77D-9010CDDEE2DD}"/>
          </ac:picMkLst>
        </pc:picChg>
        <pc:picChg chg="add mod">
          <ac:chgData name="Yuanyue Li" userId="62878614061aa2c9" providerId="LiveId" clId="{E2851E66-B595-4754-BFE6-1478C95F7BA5}" dt="2023-10-10T21:53:49.314" v="360" actId="1076"/>
          <ac:picMkLst>
            <pc:docMk/>
            <pc:sldMk cId="1612557314" sldId="407"/>
            <ac:picMk id="20" creationId="{E10714E8-1A62-35A5-8338-E0EA7190B198}"/>
          </ac:picMkLst>
        </pc:picChg>
        <pc:picChg chg="mod">
          <ac:chgData name="Yuanyue Li" userId="62878614061aa2c9" providerId="LiveId" clId="{E2851E66-B595-4754-BFE6-1478C95F7BA5}" dt="2023-10-10T21:54:01.695" v="362"/>
          <ac:picMkLst>
            <pc:docMk/>
            <pc:sldMk cId="1612557314" sldId="407"/>
            <ac:picMk id="37" creationId="{B9C6E0DD-F6DB-B2D3-6448-3C2E92C8DB4A}"/>
          </ac:picMkLst>
        </pc:picChg>
        <pc:picChg chg="mod">
          <ac:chgData name="Yuanyue Li" userId="62878614061aa2c9" providerId="LiveId" clId="{E2851E66-B595-4754-BFE6-1478C95F7BA5}" dt="2023-10-10T21:54:29.177" v="366"/>
          <ac:picMkLst>
            <pc:docMk/>
            <pc:sldMk cId="1612557314" sldId="407"/>
            <ac:picMk id="262" creationId="{97911767-73DF-4C36-CEF7-695065ED9073}"/>
          </ac:picMkLst>
        </pc:picChg>
        <pc:cxnChg chg="mod">
          <ac:chgData name="Yuanyue Li" userId="62878614061aa2c9" providerId="LiveId" clId="{E2851E66-B595-4754-BFE6-1478C95F7BA5}" dt="2023-10-10T21:54:01.695" v="362"/>
          <ac:cxnSpMkLst>
            <pc:docMk/>
            <pc:sldMk cId="1612557314" sldId="407"/>
            <ac:cxnSpMk id="139" creationId="{A153824A-B6CB-FCEC-46B4-4F21407F9770}"/>
          </ac:cxnSpMkLst>
        </pc:cxnChg>
        <pc:cxnChg chg="mod">
          <ac:chgData name="Yuanyue Li" userId="62878614061aa2c9" providerId="LiveId" clId="{E2851E66-B595-4754-BFE6-1478C95F7BA5}" dt="2023-10-10T21:54:01.695" v="362"/>
          <ac:cxnSpMkLst>
            <pc:docMk/>
            <pc:sldMk cId="1612557314" sldId="407"/>
            <ac:cxnSpMk id="140" creationId="{3A3276F6-3B37-5081-0671-B3B901F8464A}"/>
          </ac:cxnSpMkLst>
        </pc:cxnChg>
        <pc:cxnChg chg="mod">
          <ac:chgData name="Yuanyue Li" userId="62878614061aa2c9" providerId="LiveId" clId="{E2851E66-B595-4754-BFE6-1478C95F7BA5}" dt="2023-10-10T21:54:01.695" v="362"/>
          <ac:cxnSpMkLst>
            <pc:docMk/>
            <pc:sldMk cId="1612557314" sldId="407"/>
            <ac:cxnSpMk id="141" creationId="{B2B70455-ED90-1440-F428-129B1168507E}"/>
          </ac:cxnSpMkLst>
        </pc:cxnChg>
        <pc:cxnChg chg="mod">
          <ac:chgData name="Yuanyue Li" userId="62878614061aa2c9" providerId="LiveId" clId="{E2851E66-B595-4754-BFE6-1478C95F7BA5}" dt="2023-10-10T21:54:01.695" v="362"/>
          <ac:cxnSpMkLst>
            <pc:docMk/>
            <pc:sldMk cId="1612557314" sldId="407"/>
            <ac:cxnSpMk id="142" creationId="{C7889FFB-E089-20DF-0FD6-7AD88480A534}"/>
          </ac:cxnSpMkLst>
        </pc:cxnChg>
        <pc:cxnChg chg="mod">
          <ac:chgData name="Yuanyue Li" userId="62878614061aa2c9" providerId="LiveId" clId="{E2851E66-B595-4754-BFE6-1478C95F7BA5}" dt="2023-10-10T21:54:01.695" v="362"/>
          <ac:cxnSpMkLst>
            <pc:docMk/>
            <pc:sldMk cId="1612557314" sldId="407"/>
            <ac:cxnSpMk id="143" creationId="{8AF7775B-7C96-39EE-058B-8C8568213845}"/>
          </ac:cxnSpMkLst>
        </pc:cxnChg>
        <pc:cxnChg chg="mod">
          <ac:chgData name="Yuanyue Li" userId="62878614061aa2c9" providerId="LiveId" clId="{E2851E66-B595-4754-BFE6-1478C95F7BA5}" dt="2023-10-10T21:54:01.695" v="362"/>
          <ac:cxnSpMkLst>
            <pc:docMk/>
            <pc:sldMk cId="1612557314" sldId="407"/>
            <ac:cxnSpMk id="146" creationId="{5D439D4C-2C71-A0A0-18C0-543010BB126D}"/>
          </ac:cxnSpMkLst>
        </pc:cxnChg>
        <pc:cxnChg chg="mod">
          <ac:chgData name="Yuanyue Li" userId="62878614061aa2c9" providerId="LiveId" clId="{E2851E66-B595-4754-BFE6-1478C95F7BA5}" dt="2023-10-10T23:20:37.105" v="643"/>
          <ac:cxnSpMkLst>
            <pc:docMk/>
            <pc:sldMk cId="1612557314" sldId="407"/>
            <ac:cxnSpMk id="300" creationId="{CD4717FE-C794-8721-07CA-09517514FBF0}"/>
          </ac:cxnSpMkLst>
        </pc:cxnChg>
        <pc:cxnChg chg="mod">
          <ac:chgData name="Yuanyue Li" userId="62878614061aa2c9" providerId="LiveId" clId="{E2851E66-B595-4754-BFE6-1478C95F7BA5}" dt="2023-10-10T23:20:37.105" v="643"/>
          <ac:cxnSpMkLst>
            <pc:docMk/>
            <pc:sldMk cId="1612557314" sldId="407"/>
            <ac:cxnSpMk id="301" creationId="{0C0365A3-2F84-2DD6-FA07-B275EECC8B8B}"/>
          </ac:cxnSpMkLst>
        </pc:cxnChg>
        <pc:cxnChg chg="mod">
          <ac:chgData name="Yuanyue Li" userId="62878614061aa2c9" providerId="LiveId" clId="{E2851E66-B595-4754-BFE6-1478C95F7BA5}" dt="2023-10-10T23:20:37.105" v="643"/>
          <ac:cxnSpMkLst>
            <pc:docMk/>
            <pc:sldMk cId="1612557314" sldId="407"/>
            <ac:cxnSpMk id="302" creationId="{E2EF4027-360A-B5EE-335D-3EA5CB9C5111}"/>
          </ac:cxnSpMkLst>
        </pc:cxnChg>
        <pc:cxnChg chg="mod">
          <ac:chgData name="Yuanyue Li" userId="62878614061aa2c9" providerId="LiveId" clId="{E2851E66-B595-4754-BFE6-1478C95F7BA5}" dt="2023-10-10T23:20:37.105" v="643"/>
          <ac:cxnSpMkLst>
            <pc:docMk/>
            <pc:sldMk cId="1612557314" sldId="407"/>
            <ac:cxnSpMk id="303" creationId="{4EDC0752-6F7B-2EE0-C949-2069D93A4585}"/>
          </ac:cxnSpMkLst>
        </pc:cxnChg>
        <pc:cxnChg chg="mod">
          <ac:chgData name="Yuanyue Li" userId="62878614061aa2c9" providerId="LiveId" clId="{E2851E66-B595-4754-BFE6-1478C95F7BA5}" dt="2023-10-10T23:20:37.105" v="643"/>
          <ac:cxnSpMkLst>
            <pc:docMk/>
            <pc:sldMk cId="1612557314" sldId="407"/>
            <ac:cxnSpMk id="304" creationId="{9DA50FE7-F01B-1530-C185-39146CE80D2B}"/>
          </ac:cxnSpMkLst>
        </pc:cxnChg>
        <pc:cxnChg chg="mod">
          <ac:chgData name="Yuanyue Li" userId="62878614061aa2c9" providerId="LiveId" clId="{E2851E66-B595-4754-BFE6-1478C95F7BA5}" dt="2023-10-10T23:20:37.105" v="643"/>
          <ac:cxnSpMkLst>
            <pc:docMk/>
            <pc:sldMk cId="1612557314" sldId="407"/>
            <ac:cxnSpMk id="307" creationId="{17D5C709-DA69-2504-AEEA-D7A13DDD3556}"/>
          </ac:cxnSpMkLst>
        </pc:cxnChg>
      </pc:sldChg>
      <pc:sldMasterChg chg="del delSldLayout">
        <pc:chgData name="Yuanyue Li" userId="62878614061aa2c9" providerId="LiveId" clId="{E2851E66-B595-4754-BFE6-1478C95F7BA5}" dt="2023-10-10T21:36:36.055" v="305" actId="47"/>
        <pc:sldMasterMkLst>
          <pc:docMk/>
          <pc:sldMasterMk cId="0" sldId="2147483648"/>
        </pc:sldMasterMkLst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Yuanyue Li" userId="62878614061aa2c9" providerId="LiveId" clId="{E2851E66-B595-4754-BFE6-1478C95F7BA5}" dt="2023-10-10T21:36:36.055" v="305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825D8-2DE1-4AF3-B335-0E5140F0FC76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63725" y="685800"/>
            <a:ext cx="3130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D9AE4-6014-4FA6-8A2B-D6F970103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0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6883826"/>
            <a:ext cx="32644080" cy="14643947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2092500"/>
            <a:ext cx="28803600" cy="1015534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5706-F6CB-4316-BEBE-6333AFAE1F1C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26FC-07F6-4960-8841-5BE2AD6DDD58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2239433"/>
            <a:ext cx="8281035" cy="356459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2239433"/>
            <a:ext cx="24363045" cy="35645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4104-D0A2-4B7B-9751-A28D45124FA1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5CA0-3373-40BF-B808-CF27B1AA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30" y="7969468"/>
            <a:ext cx="33124140" cy="8748397"/>
          </a:xfrm>
        </p:spPr>
        <p:txBody>
          <a:bodyPr anchor="ctr">
            <a:normAutofit/>
          </a:bodyPr>
          <a:lstStyle>
            <a:lvl1pPr algn="ctr">
              <a:defRPr sz="1575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545DA-3749-434D-C2A3-63F99DF2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AFE4-D56B-4904-BD1A-30FE161B7575}" type="datetime1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A3F27-1DDC-B92A-A740-5769889B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24EDE-C043-CEE6-8C8E-759C0C55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282A-F04A-438B-B81D-3F47C66457CA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10486402"/>
            <a:ext cx="33124140" cy="1749678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8148716"/>
            <a:ext cx="33124140" cy="920114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5273-D9DA-4932-A467-87A59A0F9C7F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11197167"/>
            <a:ext cx="1632204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11197167"/>
            <a:ext cx="1632204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1017-6E67-447C-BA68-321FD3F256E8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239442"/>
            <a:ext cx="33124140" cy="813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10311133"/>
            <a:ext cx="16247028" cy="505332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5364460"/>
            <a:ext cx="16247028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10311133"/>
            <a:ext cx="16327042" cy="505332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5364460"/>
            <a:ext cx="16327042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487-52E6-4FFB-B196-DE7B14B0EF46}" type="datetime1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0EF2-84C7-48FF-B227-B9496EF883D3}" type="datetime1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E2DD-E959-4770-A440-B984CC7142E4}" type="datetime1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804160"/>
            <a:ext cx="12386548" cy="98145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6056216"/>
            <a:ext cx="19442430" cy="29891567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2618720"/>
            <a:ext cx="12386548" cy="2337774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08D-52D0-44D5-A574-7CF0A7021ED4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804160"/>
            <a:ext cx="12386548" cy="98145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6056216"/>
            <a:ext cx="19442430" cy="29891567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2618720"/>
            <a:ext cx="12386548" cy="2337774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83B-89C9-480A-8B91-67F490803902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2239442"/>
            <a:ext cx="33124140" cy="813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11197167"/>
            <a:ext cx="3312414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8985623"/>
            <a:ext cx="864108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F254-D5DE-41B1-811F-6B054523C5EA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8985623"/>
            <a:ext cx="129616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8985623"/>
            <a:ext cx="864108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6094-794F-472D-9EDA-8EB78C6C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4" r:id="rId12"/>
  </p:sldLayoutIdLst>
  <p:hf hdr="0" ftr="0" dt="0"/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 hidden="1">
            <a:extLst>
              <a:ext uri="{FF2B5EF4-FFF2-40B4-BE49-F238E27FC236}">
                <a16:creationId xmlns:a16="http://schemas.microsoft.com/office/drawing/2014/main" id="{EB92EE94-6DE2-A708-8379-2AB8A692B5DB}"/>
              </a:ext>
            </a:extLst>
          </p:cNvPr>
          <p:cNvGrpSpPr/>
          <p:nvPr/>
        </p:nvGrpSpPr>
        <p:grpSpPr>
          <a:xfrm>
            <a:off x="22651976" y="16971277"/>
            <a:ext cx="10500686" cy="7790851"/>
            <a:chOff x="7268763" y="4890943"/>
            <a:chExt cx="3333551" cy="2473286"/>
          </a:xfrm>
          <a:effectLst>
            <a:glow rad="50800">
              <a:srgbClr val="66C2A5">
                <a:alpha val="20000"/>
              </a:srgbClr>
            </a:glow>
          </a:effectLst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8E89FE12-8058-76D2-E298-79E00187E382}"/>
                </a:ext>
              </a:extLst>
            </p:cNvPr>
            <p:cNvSpPr/>
            <p:nvPr/>
          </p:nvSpPr>
          <p:spPr>
            <a:xfrm>
              <a:off x="7268763" y="4890943"/>
              <a:ext cx="3333551" cy="2453446"/>
            </a:xfrm>
            <a:prstGeom prst="roundRect">
              <a:avLst>
                <a:gd name="adj" fmla="val 9077"/>
              </a:avLst>
            </a:prstGeom>
            <a:solidFill>
              <a:srgbClr val="66C2A5">
                <a:alpha val="13000"/>
              </a:srgbClr>
            </a:solidFill>
            <a:ln>
              <a:solidFill>
                <a:srgbClr val="66C2A5"/>
              </a:solidFill>
            </a:ln>
            <a:effectLst>
              <a:glow rad="50800">
                <a:srgbClr val="66C2A5">
                  <a:alpha val="2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80170"/>
              <a:endParaRPr lang="en-US" sz="5670" dirty="0">
                <a:solidFill>
                  <a:prstClr val="white"/>
                </a:solidFill>
                <a:latin typeface="Apto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7570572C-53A6-367A-FB52-D92A24EFA843}"/>
                </a:ext>
              </a:extLst>
            </p:cNvPr>
            <p:cNvSpPr/>
            <p:nvPr/>
          </p:nvSpPr>
          <p:spPr>
            <a:xfrm>
              <a:off x="7268763" y="4910783"/>
              <a:ext cx="3333551" cy="2453446"/>
            </a:xfrm>
            <a:prstGeom prst="roundRect">
              <a:avLst>
                <a:gd name="adj" fmla="val 9077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rgbClr val="66C2A5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80170"/>
              <a:endParaRPr lang="en-US" sz="5670" dirty="0">
                <a:solidFill>
                  <a:prstClr val="white"/>
                </a:solidFill>
                <a:latin typeface="Apto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BDECE18-661B-D5DE-DAA0-4D3F3E0705AD}"/>
              </a:ext>
            </a:extLst>
          </p:cNvPr>
          <p:cNvSpPr txBox="1"/>
          <p:nvPr/>
        </p:nvSpPr>
        <p:spPr>
          <a:xfrm>
            <a:off x="352327" y="0"/>
            <a:ext cx="29532498" cy="237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529">
              <a:lnSpc>
                <a:spcPct val="90000"/>
              </a:lnSpc>
              <a:spcBef>
                <a:spcPct val="0"/>
              </a:spcBef>
            </a:pPr>
            <a:r>
              <a:rPr lang="en-US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j-ea"/>
                <a:cs typeface="+mj-cs"/>
              </a:rPr>
              <a:t>Flash entropy search to query all mass spectral libraries in real time</a:t>
            </a:r>
          </a:p>
          <a:p>
            <a:pPr algn="ctr"/>
            <a:r>
              <a:rPr lang="en-US" sz="3999" dirty="0">
                <a:latin typeface="Helvetica" panose="020B0604020202030204" pitchFamily="34" charset="0"/>
                <a:cs typeface="Arial" pitchFamily="34" charset="0"/>
              </a:rPr>
              <a:t>Yuanyue Li</a:t>
            </a:r>
            <a:r>
              <a:rPr lang="en-US" sz="3999" baseline="30000" dirty="0">
                <a:latin typeface="Helvetica" panose="020B0604020202030204" pitchFamily="34" charset="0"/>
                <a:cs typeface="Arial" pitchFamily="34" charset="0"/>
              </a:rPr>
              <a:t>1</a:t>
            </a:r>
            <a:r>
              <a:rPr lang="en-US" sz="3999" dirty="0">
                <a:latin typeface="Helvetica" panose="020B0604020202030204" pitchFamily="34" charset="0"/>
                <a:cs typeface="Arial" pitchFamily="34" charset="0"/>
              </a:rPr>
              <a:t> &amp; Oliver Fiehn</a:t>
            </a:r>
            <a:r>
              <a:rPr lang="en-US" sz="3999" baseline="30000" dirty="0">
                <a:latin typeface="Helvetica" panose="020B0604020202030204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3999" baseline="30000" dirty="0">
                <a:latin typeface="Helvetica" panose="020B0604020202030204" pitchFamily="34" charset="0"/>
                <a:cs typeface="Arial" pitchFamily="34" charset="0"/>
              </a:rPr>
              <a:t>1</a:t>
            </a:r>
            <a:r>
              <a:rPr lang="en-US" sz="3999" dirty="0">
                <a:latin typeface="Helvetica" panose="020B0604020202030204" pitchFamily="34" charset="0"/>
                <a:cs typeface="Arial" pitchFamily="34" charset="0"/>
              </a:rPr>
              <a:t>UC Davis West Coast Metabolomics Center, University of California, Davis, CA</a:t>
            </a: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46C54DC8-CEE3-8C41-5295-45098CF6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875" y="533397"/>
            <a:ext cx="6131925" cy="1508760"/>
          </a:xfrm>
          <a:prstGeom prst="rect">
            <a:avLst/>
          </a:prstGeom>
        </p:spPr>
      </p:pic>
      <p:pic>
        <p:nvPicPr>
          <p:cNvPr id="21" name="Picture 20" descr="Qr code&#10;&#10;Description automatically generated">
            <a:extLst>
              <a:ext uri="{FF2B5EF4-FFF2-40B4-BE49-F238E27FC236}">
                <a16:creationId xmlns:a16="http://schemas.microsoft.com/office/drawing/2014/main" id="{82C6BD52-05DB-EF09-CD32-7B9ACB448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7915" r="8779" b="8543"/>
          <a:stretch/>
        </p:blipFill>
        <p:spPr>
          <a:xfrm>
            <a:off x="30222728" y="533397"/>
            <a:ext cx="1496690" cy="15087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6084B8-C2C1-0B87-7F01-E821CD115F4B}"/>
              </a:ext>
            </a:extLst>
          </p:cNvPr>
          <p:cNvGrpSpPr/>
          <p:nvPr/>
        </p:nvGrpSpPr>
        <p:grpSpPr>
          <a:xfrm>
            <a:off x="1214130" y="2590800"/>
            <a:ext cx="16002000" cy="4551011"/>
            <a:chOff x="1524000" y="3224121"/>
            <a:chExt cx="16002000" cy="4551012"/>
          </a:xfrm>
        </p:grpSpPr>
        <p:sp>
          <p:nvSpPr>
            <p:cNvPr id="424" name="Rectangle: Rounded Corners 423">
              <a:extLst>
                <a:ext uri="{FF2B5EF4-FFF2-40B4-BE49-F238E27FC236}">
                  <a16:creationId xmlns:a16="http://schemas.microsoft.com/office/drawing/2014/main" id="{7D9C87DA-3AE4-CE53-8515-057A9218B901}"/>
                </a:ext>
              </a:extLst>
            </p:cNvPr>
            <p:cNvSpPr/>
            <p:nvPr/>
          </p:nvSpPr>
          <p:spPr>
            <a:xfrm>
              <a:off x="1524000" y="3224121"/>
              <a:ext cx="16002000" cy="4551012"/>
            </a:xfrm>
            <a:prstGeom prst="roundRect">
              <a:avLst>
                <a:gd name="adj" fmla="val 9077"/>
              </a:avLst>
            </a:prstGeom>
            <a:solidFill>
              <a:srgbClr val="8DA0CB">
                <a:alpha val="10000"/>
              </a:srgbClr>
            </a:solidFill>
            <a:ln>
              <a:solidFill>
                <a:srgbClr val="8DA0CB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0010" algn="ctr"/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DE117B-2A5A-1155-5F03-B8E612B58798}"/>
                </a:ext>
              </a:extLst>
            </p:cNvPr>
            <p:cNvGrpSpPr/>
            <p:nvPr/>
          </p:nvGrpSpPr>
          <p:grpSpPr>
            <a:xfrm>
              <a:off x="7866533" y="3492258"/>
              <a:ext cx="3322208" cy="1005840"/>
              <a:chOff x="7675566" y="3492258"/>
              <a:chExt cx="3322208" cy="1005840"/>
            </a:xfrm>
          </p:grpSpPr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E08D0C61-2C99-F567-8957-BE156AEF50F0}"/>
                  </a:ext>
                </a:extLst>
              </p:cNvPr>
              <p:cNvSpPr txBox="1"/>
              <p:nvPr/>
            </p:nvSpPr>
            <p:spPr>
              <a:xfrm>
                <a:off x="8886099" y="3670277"/>
                <a:ext cx="2111675" cy="707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39">
                  <a:defRPr/>
                </a:pPr>
                <a:r>
                  <a:rPr lang="en-US" sz="3999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</a:rPr>
                  <a:t>Abstract</a:t>
                </a:r>
              </a:p>
            </p:txBody>
          </p:sp>
          <p:pic>
            <p:nvPicPr>
              <p:cNvPr id="427" name="Picture 42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FE572A4C-D08D-C63A-D8E6-3ABAE43C4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5566" y="3492258"/>
                <a:ext cx="1005840" cy="1005840"/>
              </a:xfrm>
              <a:prstGeom prst="rect">
                <a:avLst/>
              </a:prstGeom>
            </p:spPr>
          </p:pic>
        </p:grp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1102A10A-65A6-BA32-5BDB-75D70F43C57C}"/>
                </a:ext>
              </a:extLst>
            </p:cNvPr>
            <p:cNvSpPr txBox="1"/>
            <p:nvPr/>
          </p:nvSpPr>
          <p:spPr>
            <a:xfrm>
              <a:off x="1927604" y="4713744"/>
              <a:ext cx="15194793" cy="267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Helvetica" panose="020B0604020202030204" pitchFamily="34" charset="0"/>
                </a:rPr>
                <a:t>Public repositories of metabolomics mass spectra encompass more than 1 billion entries. With open search, dot product or entropy similarity, comparisons of a single tandem mass spectrometry spectrum take more than 8 h. Flash entropy search speeds up calculations more than 10,000 times to query 1 billion spectra in less than 2 s, without loss in accuracy. It benefits from using multiple threads and GPU calculations. This algorithm can fully exploit large spectral libraries with little memory overhead for any mass spectrometry laboratory.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885EBC-78F4-32E7-44C5-85FDCCCF3DC8}"/>
              </a:ext>
            </a:extLst>
          </p:cNvPr>
          <p:cNvGrpSpPr/>
          <p:nvPr/>
        </p:nvGrpSpPr>
        <p:grpSpPr>
          <a:xfrm>
            <a:off x="1214130" y="7511611"/>
            <a:ext cx="16002000" cy="9485709"/>
            <a:chOff x="1524000" y="8100920"/>
            <a:chExt cx="16002000" cy="948570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AD472E-22D3-40CC-7514-B322BF8BFF1C}"/>
                </a:ext>
              </a:extLst>
            </p:cNvPr>
            <p:cNvSpPr/>
            <p:nvPr/>
          </p:nvSpPr>
          <p:spPr>
            <a:xfrm>
              <a:off x="1524000" y="8100920"/>
              <a:ext cx="16002000" cy="9485709"/>
            </a:xfrm>
            <a:prstGeom prst="roundRect">
              <a:avLst>
                <a:gd name="adj" fmla="val 9077"/>
              </a:avLst>
            </a:prstGeom>
            <a:solidFill>
              <a:srgbClr val="66C2A5">
                <a:alpha val="10000"/>
              </a:srgbClr>
            </a:solidFill>
            <a:ln w="12700" cap="flat" cmpd="sng" algn="ctr">
              <a:solidFill>
                <a:srgbClr val="66C2A5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 defTabSz="914339"/>
              <a:endParaRPr lang="en-US" sz="4399" kern="0" dirty="0">
                <a:solidFill>
                  <a:prstClr val="white"/>
                </a:solidFill>
                <a:latin typeface="Helvetica" panose="020B0604020202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FA3D81B-10C1-A6CB-69DA-D697FAC85F6A}"/>
                    </a:ext>
                  </a:extLst>
                </p:cNvPr>
                <p:cNvSpPr txBox="1"/>
                <p:nvPr/>
              </p:nvSpPr>
              <p:spPr>
                <a:xfrm>
                  <a:off x="4772770" y="9982200"/>
                  <a:ext cx="9503948" cy="17768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88017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𝐸𝑛𝑡𝑟𝑜𝑝𝑦</m:t>
                        </m:r>
                        <m:r>
                          <a:rPr lang="en-US" sz="31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1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𝑠𝑖𝑚𝑖𝑙𝑎𝑟𝑖𝑡𝑦</m:t>
                        </m:r>
                        <m:r>
                          <a:rPr lang="en-US" sz="31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1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31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1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1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3199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3199" i="1" dirty="0">
                    <a:solidFill>
                      <a:prstClr val="black"/>
                    </a:solidFill>
                    <a:latin typeface="Helvetica" panose="020B0604020202030204" pitchFamily="34" charset="0"/>
                  </a:endParaRPr>
                </a:p>
                <a:p>
                  <a:pPr defTabSz="288017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1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1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1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199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1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1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US" sz="3199" i="1" dirty="0">
                    <a:solidFill>
                      <a:prstClr val="black"/>
                    </a:solidFill>
                    <a:latin typeface="Helvetica" panose="020B0604020202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FA3D81B-10C1-A6CB-69DA-D697FAC85F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770" y="9982200"/>
                  <a:ext cx="9503948" cy="17768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E33D14-6B1F-489D-883C-5C87A55F7581}"/>
                </a:ext>
              </a:extLst>
            </p:cNvPr>
            <p:cNvGrpSpPr/>
            <p:nvPr/>
          </p:nvGrpSpPr>
          <p:grpSpPr>
            <a:xfrm>
              <a:off x="3913217" y="8654689"/>
              <a:ext cx="11269354" cy="1005840"/>
              <a:chOff x="3625525" y="8654689"/>
              <a:chExt cx="11269354" cy="1005840"/>
            </a:xfrm>
          </p:grpSpPr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48FB518B-2525-A9FE-8D13-0EC49C0363EA}"/>
                  </a:ext>
                </a:extLst>
              </p:cNvPr>
              <p:cNvSpPr txBox="1"/>
              <p:nvPr/>
            </p:nvSpPr>
            <p:spPr>
              <a:xfrm>
                <a:off x="5026245" y="8803666"/>
                <a:ext cx="9868634" cy="707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39">
                  <a:defRPr/>
                </a:pPr>
                <a:r>
                  <a:rPr lang="en-US" sz="3999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</a:rPr>
                  <a:t>New formula to calculate entropy similarity</a:t>
                </a:r>
              </a:p>
            </p:txBody>
          </p:sp>
          <p:pic>
            <p:nvPicPr>
              <p:cNvPr id="381" name="Picture 38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36B29F6-20DB-C5AC-EAC0-F01F2F544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5525" y="8654689"/>
                <a:ext cx="1005840" cy="1005840"/>
              </a:xfrm>
              <a:prstGeom prst="rect">
                <a:avLst/>
              </a:prstGeom>
            </p:spPr>
          </p:pic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9C8459D1-FACF-42A3-B378-985D36E4204D}"/>
                </a:ext>
              </a:extLst>
            </p:cNvPr>
            <p:cNvGrpSpPr/>
            <p:nvPr/>
          </p:nvGrpSpPr>
          <p:grpSpPr>
            <a:xfrm>
              <a:off x="3434213" y="12312800"/>
              <a:ext cx="12146847" cy="3683582"/>
              <a:chOff x="4638682" y="13507319"/>
              <a:chExt cx="12146847" cy="3683582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75FBB409-17F9-1148-BCF9-C020EFD40FAD}"/>
                  </a:ext>
                </a:extLst>
              </p:cNvPr>
              <p:cNvGrpSpPr/>
              <p:nvPr/>
            </p:nvGrpSpPr>
            <p:grpSpPr>
              <a:xfrm>
                <a:off x="4638682" y="13507319"/>
                <a:ext cx="4173646" cy="3683582"/>
                <a:chOff x="3051671" y="15121864"/>
                <a:chExt cx="5527381" cy="4878362"/>
              </a:xfrm>
            </p:grpSpPr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3F56FB5E-6948-9E79-21F2-CE6FB24A65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1347" y="17698308"/>
                  <a:ext cx="0" cy="1815860"/>
                </a:xfrm>
                <a:prstGeom prst="line">
                  <a:avLst/>
                </a:prstGeom>
                <a:ln w="28575">
                  <a:solidFill>
                    <a:srgbClr val="8DA0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2203686F-779F-A34F-4073-7022E62536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27192" y="15622666"/>
                  <a:ext cx="0" cy="2075642"/>
                </a:xfrm>
                <a:prstGeom prst="line">
                  <a:avLst/>
                </a:prstGeom>
                <a:ln w="28575">
                  <a:solidFill>
                    <a:srgbClr val="66C2A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9698B318-B137-78F9-7F0F-C30356B635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27192" y="17698308"/>
                  <a:ext cx="0" cy="879173"/>
                </a:xfrm>
                <a:prstGeom prst="line">
                  <a:avLst/>
                </a:prstGeom>
                <a:ln w="28575">
                  <a:solidFill>
                    <a:srgbClr val="8DA0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55825326-AEE2-A168-72A9-BC80B9834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81800" y="17279713"/>
                  <a:ext cx="0" cy="418595"/>
                </a:xfrm>
                <a:prstGeom prst="line">
                  <a:avLst/>
                </a:prstGeom>
                <a:ln w="28575">
                  <a:solidFill>
                    <a:srgbClr val="66C2A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Arrow Connector 389">
                  <a:extLst>
                    <a:ext uri="{FF2B5EF4-FFF2-40B4-BE49-F238E27FC236}">
                      <a16:creationId xmlns:a16="http://schemas.microsoft.com/office/drawing/2014/main" id="{ED53A7F0-24D3-F3FB-D2EE-F404409A27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4219" y="15242267"/>
                  <a:ext cx="0" cy="475795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0A3DBD61-AB79-1B72-5012-C92E3B686599}"/>
                    </a:ext>
                  </a:extLst>
                </p:cNvPr>
                <p:cNvSpPr txBox="1"/>
                <p:nvPr/>
              </p:nvSpPr>
              <p:spPr>
                <a:xfrm>
                  <a:off x="7759493" y="17770681"/>
                  <a:ext cx="790159" cy="529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Helvetica" panose="020B0604020202030204" pitchFamily="34" charset="0"/>
                    </a:rPr>
                    <a:t>m/z</a:t>
                  </a:r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32E253A4-A70B-72EF-6E5E-3DA9EF95A9EC}"/>
                    </a:ext>
                  </a:extLst>
                </p:cNvPr>
                <p:cNvSpPr txBox="1"/>
                <p:nvPr/>
              </p:nvSpPr>
              <p:spPr>
                <a:xfrm rot="16200000">
                  <a:off x="2562758" y="15639115"/>
                  <a:ext cx="1507713" cy="529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Helvetica" panose="020B0604020202030204" pitchFamily="34" charset="0"/>
                    </a:rPr>
                    <a:t>Intensity</a:t>
                  </a:r>
                </a:p>
              </p:txBody>
            </p:sp>
            <p:cxnSp>
              <p:nvCxnSpPr>
                <p:cNvPr id="393" name="Straight Arrow Connector 392">
                  <a:extLst>
                    <a:ext uri="{FF2B5EF4-FFF2-40B4-BE49-F238E27FC236}">
                      <a16:creationId xmlns:a16="http://schemas.microsoft.com/office/drawing/2014/main" id="{927F2315-D082-5D1F-AF96-765E3F638A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9600" y="17698308"/>
                  <a:ext cx="489945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4" name="TextBox 393">
                  <a:extLst>
                    <a:ext uri="{FF2B5EF4-FFF2-40B4-BE49-F238E27FC236}">
                      <a16:creationId xmlns:a16="http://schemas.microsoft.com/office/drawing/2014/main" id="{84B6289E-C633-696E-6F93-D598136663F0}"/>
                    </a:ext>
                  </a:extLst>
                </p:cNvPr>
                <p:cNvSpPr txBox="1"/>
                <p:nvPr/>
              </p:nvSpPr>
              <p:spPr>
                <a:xfrm>
                  <a:off x="6050665" y="15145555"/>
                  <a:ext cx="811389" cy="61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66C2A5"/>
                      </a:solidFill>
                      <a:latin typeface="Helvetica" panose="020B0604020202030204" pitchFamily="34" charset="0"/>
                    </a:rPr>
                    <a:t>0.4</a:t>
                  </a:r>
                </a:p>
              </p:txBody>
            </p:sp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D3B5D799-BF4E-D42C-1BA9-986F96D2525C}"/>
                    </a:ext>
                  </a:extLst>
                </p:cNvPr>
                <p:cNvSpPr txBox="1"/>
                <p:nvPr/>
              </p:nvSpPr>
              <p:spPr>
                <a:xfrm>
                  <a:off x="7152397" y="16558171"/>
                  <a:ext cx="811389" cy="61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66C2A5"/>
                      </a:solidFill>
                      <a:latin typeface="Helvetica" panose="020B0604020202030204" pitchFamily="34" charset="0"/>
                    </a:rPr>
                    <a:t>0.1</a:t>
                  </a:r>
                </a:p>
              </p:txBody>
            </p: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A7B62E34-732B-54AC-C01C-1BDCBE7BDD36}"/>
                    </a:ext>
                  </a:extLst>
                </p:cNvPr>
                <p:cNvSpPr txBox="1"/>
                <p:nvPr/>
              </p:nvSpPr>
              <p:spPr>
                <a:xfrm>
                  <a:off x="5890688" y="18573481"/>
                  <a:ext cx="811389" cy="61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DA0CB"/>
                      </a:solidFill>
                      <a:latin typeface="Helvetica" panose="020B0604020202030204" pitchFamily="34" charset="0"/>
                    </a:rPr>
                    <a:t>0.2</a:t>
                  </a:r>
                </a:p>
              </p:txBody>
            </p:sp>
            <p:sp>
              <p:nvSpPr>
                <p:cNvPr id="397" name="TextBox 396">
                  <a:extLst>
                    <a:ext uri="{FF2B5EF4-FFF2-40B4-BE49-F238E27FC236}">
                      <a16:creationId xmlns:a16="http://schemas.microsoft.com/office/drawing/2014/main" id="{0DDBCAD2-4E5E-7EDA-9FCA-6F7210627C32}"/>
                    </a:ext>
                  </a:extLst>
                </p:cNvPr>
                <p:cNvSpPr txBox="1"/>
                <p:nvPr/>
              </p:nvSpPr>
              <p:spPr>
                <a:xfrm>
                  <a:off x="4800708" y="19271466"/>
                  <a:ext cx="811389" cy="61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DA0CB"/>
                      </a:solidFill>
                      <a:latin typeface="Helvetica" panose="020B0604020202030204" pitchFamily="34" charset="0"/>
                    </a:rPr>
                    <a:t>0.3</a:t>
                  </a: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E06E64DF-688E-80D7-F95F-06B2135035F2}"/>
                    </a:ext>
                  </a:extLst>
                </p:cNvPr>
                <p:cNvSpPr/>
                <p:nvPr/>
              </p:nvSpPr>
              <p:spPr>
                <a:xfrm>
                  <a:off x="6000953" y="15121864"/>
                  <a:ext cx="923437" cy="655078"/>
                </a:xfrm>
                <a:custGeom>
                  <a:avLst/>
                  <a:gdLst>
                    <a:gd name="connsiteX0" fmla="*/ 0 w 923437"/>
                    <a:gd name="connsiteY0" fmla="*/ 327539 h 655078"/>
                    <a:gd name="connsiteX1" fmla="*/ 461719 w 923437"/>
                    <a:gd name="connsiteY1" fmla="*/ 0 h 655078"/>
                    <a:gd name="connsiteX2" fmla="*/ 923438 w 923437"/>
                    <a:gd name="connsiteY2" fmla="*/ 327539 h 655078"/>
                    <a:gd name="connsiteX3" fmla="*/ 461719 w 923437"/>
                    <a:gd name="connsiteY3" fmla="*/ 655078 h 655078"/>
                    <a:gd name="connsiteX4" fmla="*/ 0 w 923437"/>
                    <a:gd name="connsiteY4" fmla="*/ 327539 h 65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37" h="655078" extrusionOk="0">
                      <a:moveTo>
                        <a:pt x="0" y="327539"/>
                      </a:moveTo>
                      <a:cubicBezTo>
                        <a:pt x="-57280" y="152158"/>
                        <a:pt x="213830" y="62051"/>
                        <a:pt x="461719" y="0"/>
                      </a:cubicBezTo>
                      <a:cubicBezTo>
                        <a:pt x="704084" y="24169"/>
                        <a:pt x="897264" y="160178"/>
                        <a:pt x="923438" y="327539"/>
                      </a:cubicBezTo>
                      <a:cubicBezTo>
                        <a:pt x="927915" y="488799"/>
                        <a:pt x="685936" y="689844"/>
                        <a:pt x="461719" y="655078"/>
                      </a:cubicBezTo>
                      <a:cubicBezTo>
                        <a:pt x="195638" y="689651"/>
                        <a:pt x="-17803" y="538933"/>
                        <a:pt x="0" y="327539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FC8D62"/>
                  </a:solidFill>
                  <a:extLst>
                    <a:ext uri="{C807C97D-BFC1-408E-A445-0C87EB9F89A2}">
                      <ask:lineSketchStyleProps xmlns:ask="http://schemas.microsoft.com/office/drawing/2018/sketchyshapes" sd="285666640">
                        <a:prstGeom prst="ellipse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C8D62"/>
                    </a:solidFill>
                    <a:latin typeface="Helvetica" panose="020B0604020202030204" pitchFamily="34" charset="0"/>
                  </a:endParaRPr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DD513408-E053-3A64-CC1C-C593E27FDA10}"/>
                    </a:ext>
                  </a:extLst>
                </p:cNvPr>
                <p:cNvSpPr/>
                <p:nvPr/>
              </p:nvSpPr>
              <p:spPr>
                <a:xfrm>
                  <a:off x="5824173" y="18565436"/>
                  <a:ext cx="938971" cy="613934"/>
                </a:xfrm>
                <a:custGeom>
                  <a:avLst/>
                  <a:gdLst>
                    <a:gd name="connsiteX0" fmla="*/ 0 w 938971"/>
                    <a:gd name="connsiteY0" fmla="*/ 306967 h 613934"/>
                    <a:gd name="connsiteX1" fmla="*/ 469486 w 938971"/>
                    <a:gd name="connsiteY1" fmla="*/ 0 h 613934"/>
                    <a:gd name="connsiteX2" fmla="*/ 938972 w 938971"/>
                    <a:gd name="connsiteY2" fmla="*/ 306967 h 613934"/>
                    <a:gd name="connsiteX3" fmla="*/ 469486 w 938971"/>
                    <a:gd name="connsiteY3" fmla="*/ 613934 h 613934"/>
                    <a:gd name="connsiteX4" fmla="*/ 0 w 938971"/>
                    <a:gd name="connsiteY4" fmla="*/ 306967 h 613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971" h="613934" extrusionOk="0">
                      <a:moveTo>
                        <a:pt x="0" y="306967"/>
                      </a:moveTo>
                      <a:cubicBezTo>
                        <a:pt x="-15349" y="138911"/>
                        <a:pt x="214053" y="33659"/>
                        <a:pt x="469486" y="0"/>
                      </a:cubicBezTo>
                      <a:cubicBezTo>
                        <a:pt x="720752" y="15350"/>
                        <a:pt x="932142" y="140966"/>
                        <a:pt x="938972" y="306967"/>
                      </a:cubicBezTo>
                      <a:cubicBezTo>
                        <a:pt x="941570" y="465107"/>
                        <a:pt x="691079" y="656508"/>
                        <a:pt x="469486" y="613934"/>
                      </a:cubicBezTo>
                      <a:cubicBezTo>
                        <a:pt x="202722" y="637253"/>
                        <a:pt x="-21165" y="512759"/>
                        <a:pt x="0" y="306967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FC8D62"/>
                  </a:solidFill>
                  <a:extLst>
                    <a:ext uri="{C807C97D-BFC1-408E-A445-0C87EB9F89A2}">
                      <ask:lineSketchStyleProps xmlns:ask="http://schemas.microsoft.com/office/drawing/2018/sketchyshapes" sd="285666640">
                        <a:prstGeom prst="ellipse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C8D62"/>
                    </a:solidFill>
                    <a:latin typeface="Helvetica" panose="020B060402020203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0" name="TextBox 399">
                    <a:extLst>
                      <a:ext uri="{FF2B5EF4-FFF2-40B4-BE49-F238E27FC236}">
                        <a16:creationId xmlns:a16="http://schemas.microsoft.com/office/drawing/2014/main" id="{7F2E30FE-678A-9E0B-820B-232869B3C2A7}"/>
                      </a:ext>
                    </a:extLst>
                  </p:cNvPr>
                  <p:cNvSpPr txBox="1"/>
                  <p:nvPr/>
                </p:nvSpPr>
                <p:spPr>
                  <a:xfrm>
                    <a:off x="9822947" y="14041060"/>
                    <a:ext cx="6962582" cy="26161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𝐸𝑛𝑡𝑟𝑜𝑝𝑦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𝑠𝑖𝑚𝑖𝑙𝑎𝑟𝑖𝑡𝑦</m:t>
                          </m:r>
                        </m:oMath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  <m:oMath xmlns:m="http://schemas.openxmlformats.org/officeDocument/2006/math"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66C2A5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8DA0CB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66C2A5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8DA0CB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0.2</m:t>
                              </m:r>
                            </m:e>
                          </m:d>
                        </m:oMath>
                        <m:oMath xmlns:m="http://schemas.openxmlformats.org/officeDocument/2006/math">
                          <m:r>
                            <a:rPr lang="en-US" sz="1100" i="1">
                              <a:solidFill>
                                <a:srgbClr val="8DA0CB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C8D62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66C2A5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8DA0CB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0.2</m:t>
                              </m:r>
                            </m:e>
                          </m:d>
                        </m:oMath>
                        <m:oMath xmlns:m="http://schemas.openxmlformats.org/officeDocument/2006/math">
                          <m:r>
                            <a:rPr lang="en-US" sz="11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=0.6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−0.4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−0.2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0.2</m:t>
                              </m:r>
                            </m:e>
                          </m:func>
                        </m:oMath>
                        <m:oMath xmlns:m="http://schemas.openxmlformats.org/officeDocument/2006/math">
                          <m:r>
                            <a:rPr lang="en-US" sz="11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=0.55</m:t>
                          </m:r>
                        </m:oMath>
                      </m:oMathPara>
                    </a14:m>
                    <a:endParaRPr lang="en-US" sz="11499" i="1" dirty="0">
                      <a:latin typeface="Helvetica" panose="020B0604020202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0" name="TextBox 399">
                    <a:extLst>
                      <a:ext uri="{FF2B5EF4-FFF2-40B4-BE49-F238E27FC236}">
                        <a16:creationId xmlns:a16="http://schemas.microsoft.com/office/drawing/2014/main" id="{7F2E30FE-678A-9E0B-820B-232869B3C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2947" y="14041060"/>
                    <a:ext cx="6962582" cy="2616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FAAA0113-010B-70FC-9C1C-D2C3372AF700}"/>
                </a:ext>
              </a:extLst>
            </p:cNvPr>
            <p:cNvSpPr txBox="1"/>
            <p:nvPr/>
          </p:nvSpPr>
          <p:spPr>
            <a:xfrm>
              <a:off x="2427617" y="16395941"/>
              <a:ext cx="14194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panose="020B0604020202030204" pitchFamily="34" charset="0"/>
                </a:rPr>
                <a:t>Figure 1: Example of calculating entropy similarity. Note that the sum intensities of ion abundances in each spectrum are normalized to equal 0.5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EB62D0-3408-13F6-A534-808C5F706970}"/>
              </a:ext>
            </a:extLst>
          </p:cNvPr>
          <p:cNvGrpSpPr/>
          <p:nvPr/>
        </p:nvGrpSpPr>
        <p:grpSpPr>
          <a:xfrm>
            <a:off x="17950169" y="2590801"/>
            <a:ext cx="19202400" cy="7416471"/>
            <a:chOff x="18160574" y="3270546"/>
            <a:chExt cx="19202400" cy="7416471"/>
          </a:xfrm>
        </p:grpSpPr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A009FF6E-19DF-5F16-E034-FA98326BC797}"/>
                </a:ext>
              </a:extLst>
            </p:cNvPr>
            <p:cNvSpPr/>
            <p:nvPr/>
          </p:nvSpPr>
          <p:spPr>
            <a:xfrm>
              <a:off x="18160574" y="3270546"/>
              <a:ext cx="19202400" cy="7416471"/>
            </a:xfrm>
            <a:prstGeom prst="roundRect">
              <a:avLst>
                <a:gd name="adj" fmla="val 9077"/>
              </a:avLst>
            </a:prstGeom>
            <a:solidFill>
              <a:srgbClr val="FC8D62">
                <a:alpha val="10000"/>
              </a:srgbClr>
            </a:solidFill>
            <a:ln w="12700" cap="flat" cmpd="sng" algn="ctr">
              <a:solidFill>
                <a:srgbClr val="FC8D62"/>
              </a:solidFill>
              <a:prstDash val="solid"/>
              <a:miter lim="800000"/>
            </a:ln>
            <a:effectLst>
              <a:glow>
                <a:srgbClr val="4472C4">
                  <a:alpha val="40000"/>
                </a:srgbClr>
              </a:glow>
            </a:effectLst>
          </p:spPr>
          <p:txBody>
            <a:bodyPr rtlCol="0" anchor="ctr"/>
            <a:lstStyle/>
            <a:p>
              <a:pPr algn="ctr" defTabSz="914339">
                <a:defRPr/>
              </a:pPr>
              <a:endParaRPr lang="en-US" sz="4399" kern="0" dirty="0">
                <a:solidFill>
                  <a:prstClr val="black"/>
                </a:solidFill>
                <a:latin typeface="Helvetica" panose="020B0604020202030204" pitchFamily="34" charset="0"/>
              </a:endParaRP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E6BCF22F-DBF2-DA43-F720-CF74066B0640}"/>
                </a:ext>
              </a:extLst>
            </p:cNvPr>
            <p:cNvGrpSpPr/>
            <p:nvPr/>
          </p:nvGrpSpPr>
          <p:grpSpPr>
            <a:xfrm>
              <a:off x="20483059" y="3734393"/>
              <a:ext cx="2237740" cy="754409"/>
              <a:chOff x="41974035" y="14766152"/>
              <a:chExt cx="2237740" cy="75440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2EB644FF-4E81-EFF2-69FE-07A2AC18AFD4}"/>
                  </a:ext>
                </a:extLst>
              </p:cNvPr>
              <p:cNvSpPr txBox="1"/>
              <p:nvPr/>
            </p:nvSpPr>
            <p:spPr>
              <a:xfrm>
                <a:off x="42736936" y="14789413"/>
                <a:ext cx="1474839" cy="707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39">
                  <a:defRPr/>
                </a:pPr>
                <a:r>
                  <a:rPr lang="en-US" sz="3999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</a:rPr>
                  <a:t>Fast</a:t>
                </a:r>
              </a:p>
            </p:txBody>
          </p:sp>
          <p:sp>
            <p:nvSpPr>
              <p:cNvPr id="197" name="Graphic 20" descr="Lightning bolt with solid fill">
                <a:extLst>
                  <a:ext uri="{FF2B5EF4-FFF2-40B4-BE49-F238E27FC236}">
                    <a16:creationId xmlns:a16="http://schemas.microsoft.com/office/drawing/2014/main" id="{5495FAF9-D687-ED63-998E-F2906C3830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74035" y="14766152"/>
                <a:ext cx="369082" cy="754409"/>
              </a:xfrm>
              <a:custGeom>
                <a:avLst/>
                <a:gdLst>
                  <a:gd name="connsiteX0" fmla="*/ 57150 w 381000"/>
                  <a:gd name="connsiteY0" fmla="*/ 778764 h 778764"/>
                  <a:gd name="connsiteX1" fmla="*/ 161925 w 381000"/>
                  <a:gd name="connsiteY1" fmla="*/ 426339 h 778764"/>
                  <a:gd name="connsiteX2" fmla="*/ 0 w 381000"/>
                  <a:gd name="connsiteY2" fmla="*/ 426339 h 778764"/>
                  <a:gd name="connsiteX3" fmla="*/ 80200 w 381000"/>
                  <a:gd name="connsiteY3" fmla="*/ 0 h 778764"/>
                  <a:gd name="connsiteX4" fmla="*/ 319850 w 381000"/>
                  <a:gd name="connsiteY4" fmla="*/ 0 h 778764"/>
                  <a:gd name="connsiteX5" fmla="*/ 219075 w 381000"/>
                  <a:gd name="connsiteY5" fmla="*/ 312039 h 778764"/>
                  <a:gd name="connsiteX6" fmla="*/ 381000 w 381000"/>
                  <a:gd name="connsiteY6" fmla="*/ 312039 h 778764"/>
                  <a:gd name="connsiteX7" fmla="*/ 57150 w 381000"/>
                  <a:gd name="connsiteY7" fmla="*/ 778764 h 77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0" h="778764">
                    <a:moveTo>
                      <a:pt x="57150" y="778764"/>
                    </a:moveTo>
                    <a:lnTo>
                      <a:pt x="161925" y="426339"/>
                    </a:lnTo>
                    <a:lnTo>
                      <a:pt x="0" y="426339"/>
                    </a:lnTo>
                    <a:lnTo>
                      <a:pt x="80200" y="0"/>
                    </a:lnTo>
                    <a:lnTo>
                      <a:pt x="319850" y="0"/>
                    </a:lnTo>
                    <a:lnTo>
                      <a:pt x="219075" y="312039"/>
                    </a:lnTo>
                    <a:lnTo>
                      <a:pt x="381000" y="312039"/>
                    </a:lnTo>
                    <a:lnTo>
                      <a:pt x="57150" y="778764"/>
                    </a:lnTo>
                    <a:close/>
                  </a:path>
                </a:pathLst>
              </a:custGeom>
              <a:solidFill>
                <a:sysClr val="windowText" lastClr="000000">
                  <a:alpha val="95000"/>
                </a:sys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39">
                  <a:defRPr/>
                </a:pPr>
                <a:endParaRPr lang="en-US" sz="3999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30204" pitchFamily="34" charset="0"/>
                </a:endParaRPr>
              </a:p>
            </p:txBody>
          </p:sp>
        </p:grp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02C854FB-49A6-2EBC-F098-0F7ADDF45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230408" y="3456034"/>
              <a:ext cx="11369993" cy="5915025"/>
            </a:xfrm>
            <a:prstGeom prst="rect">
              <a:avLst/>
            </a:prstGeom>
          </p:spPr>
        </p:pic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38AD2635-E379-5944-3885-0CABF171E5B9}"/>
                </a:ext>
              </a:extLst>
            </p:cNvPr>
            <p:cNvSpPr txBox="1"/>
            <p:nvPr/>
          </p:nvSpPr>
          <p:spPr>
            <a:xfrm>
              <a:off x="25084796" y="9336830"/>
              <a:ext cx="11661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panose="020B0604020202030204" pitchFamily="34" charset="0"/>
                </a:rPr>
                <a:t>Figure 3. Calculation time to search 100 positive ESI and 100 negative ESI MS/MS spectra against randomly picked samples of the MassBank.us library. Dots represent calculation times per spectrum.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04E79ACE-9EEB-0C8D-925E-34982102B1C5}"/>
                </a:ext>
              </a:extLst>
            </p:cNvPr>
            <p:cNvSpPr txBox="1"/>
            <p:nvPr/>
          </p:nvSpPr>
          <p:spPr>
            <a:xfrm>
              <a:off x="18546707" y="5405726"/>
              <a:ext cx="611044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0" indent="-45717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" panose="020B0604020202030204" pitchFamily="34" charset="0"/>
                </a:rPr>
                <a:t>Flash entropy search is more than 10,000 times faster than traditional methods.</a:t>
              </a:r>
            </a:p>
            <a:p>
              <a:pPr marL="457170" indent="-457170">
                <a:buFont typeface="Arial" panose="020B0604020202020204" pitchFamily="34" charset="0"/>
                <a:buChar char="•"/>
              </a:pPr>
              <a:endParaRPr lang="en-US" sz="2800" dirty="0">
                <a:latin typeface="Helvetica" panose="020B0604020202030204" pitchFamily="34" charset="0"/>
              </a:endParaRPr>
            </a:p>
            <a:p>
              <a:pPr marL="457170" indent="-45717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" panose="020B0604020202030204" pitchFamily="34" charset="0"/>
                </a:rPr>
                <a:t>Flash entropy search can perform open search against 1 million spectra in 1 million second, and 937 million spectra in 2 seconds.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672265-DEA1-42D7-F816-1D2E101C0E4B}"/>
              </a:ext>
            </a:extLst>
          </p:cNvPr>
          <p:cNvGrpSpPr/>
          <p:nvPr/>
        </p:nvGrpSpPr>
        <p:grpSpPr>
          <a:xfrm>
            <a:off x="17912070" y="18415870"/>
            <a:ext cx="19278600" cy="9601200"/>
            <a:chOff x="18160574" y="19059202"/>
            <a:chExt cx="19278600" cy="96012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04B0063-3B92-B431-650E-03615FEF6D26}"/>
                </a:ext>
              </a:extLst>
            </p:cNvPr>
            <p:cNvGrpSpPr/>
            <p:nvPr/>
          </p:nvGrpSpPr>
          <p:grpSpPr>
            <a:xfrm>
              <a:off x="18160574" y="19059202"/>
              <a:ext cx="6699749" cy="9601200"/>
              <a:chOff x="18160574" y="19059202"/>
              <a:chExt cx="6699749" cy="9601200"/>
            </a:xfrm>
          </p:grpSpPr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DC6949EE-A088-514F-705E-CECFCD9F156B}"/>
                  </a:ext>
                </a:extLst>
              </p:cNvPr>
              <p:cNvSpPr/>
              <p:nvPr/>
            </p:nvSpPr>
            <p:spPr>
              <a:xfrm>
                <a:off x="18160574" y="19059202"/>
                <a:ext cx="6699749" cy="9601200"/>
              </a:xfrm>
              <a:prstGeom prst="roundRect">
                <a:avLst>
                  <a:gd name="adj" fmla="val 9077"/>
                </a:avLst>
              </a:prstGeom>
              <a:solidFill>
                <a:srgbClr val="FC8D62">
                  <a:alpha val="10000"/>
                </a:srgbClr>
              </a:solidFill>
              <a:ln w="12700" cap="flat" cmpd="sng" algn="ctr">
                <a:solidFill>
                  <a:srgbClr val="FC8D62"/>
                </a:solidFill>
                <a:prstDash val="solid"/>
                <a:miter lim="800000"/>
              </a:ln>
              <a:effectLst>
                <a:glow>
                  <a:srgbClr val="4472C4"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algn="ctr" defTabSz="914339">
                  <a:defRPr/>
                </a:pPr>
                <a:endParaRPr lang="en-US" sz="4399" kern="0" dirty="0">
                  <a:solidFill>
                    <a:prstClr val="white"/>
                  </a:solidFill>
                  <a:latin typeface="Helvetica" panose="020B0604020202030204" pitchFamily="34" charset="0"/>
                </a:endParaRPr>
              </a:p>
            </p:txBody>
          </p: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CBD5A0B0-7C9C-7E58-08FD-E96A6C6BC3A8}"/>
                  </a:ext>
                </a:extLst>
              </p:cNvPr>
              <p:cNvGrpSpPr/>
              <p:nvPr/>
            </p:nvGrpSpPr>
            <p:grpSpPr>
              <a:xfrm>
                <a:off x="19665429" y="19427221"/>
                <a:ext cx="3571077" cy="768836"/>
                <a:chOff x="41774158" y="20135926"/>
                <a:chExt cx="3571077" cy="768836"/>
              </a:xfrm>
            </p:grpSpPr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E45165A5-1306-8C00-B31F-F5EF4759102F}"/>
                    </a:ext>
                  </a:extLst>
                </p:cNvPr>
                <p:cNvSpPr txBox="1"/>
                <p:nvPr/>
              </p:nvSpPr>
              <p:spPr>
                <a:xfrm>
                  <a:off x="42736936" y="20166401"/>
                  <a:ext cx="2608299" cy="7077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339">
                    <a:defRPr/>
                  </a:pPr>
                  <a:r>
                    <a:rPr lang="en-US" sz="3999" kern="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anose="020B0604020202030204" pitchFamily="34" charset="0"/>
                    </a:rPr>
                    <a:t>Accurate</a:t>
                  </a:r>
                </a:p>
              </p:txBody>
            </p: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AA05C45E-98D8-9382-B66B-E13BB5E8EB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774158" y="20135926"/>
                  <a:ext cx="768836" cy="768836"/>
                  <a:chOff x="5719762" y="3052762"/>
                  <a:chExt cx="752475" cy="752475"/>
                </a:xfrm>
              </p:grpSpPr>
              <p:sp>
                <p:nvSpPr>
                  <p:cNvPr id="438" name="Freeform: Shape 437">
                    <a:extLst>
                      <a:ext uri="{FF2B5EF4-FFF2-40B4-BE49-F238E27FC236}">
                        <a16:creationId xmlns:a16="http://schemas.microsoft.com/office/drawing/2014/main" id="{D036C188-A6C7-0696-F022-CD9EFC658463}"/>
                      </a:ext>
                    </a:extLst>
                  </p:cNvPr>
                  <p:cNvSpPr/>
                  <p:nvPr/>
                </p:nvSpPr>
                <p:spPr>
                  <a:xfrm>
                    <a:off x="5985510" y="3052762"/>
                    <a:ext cx="486727" cy="485775"/>
                  </a:xfrm>
                  <a:custGeom>
                    <a:avLst/>
                    <a:gdLst>
                      <a:gd name="connsiteX0" fmla="*/ 401003 w 486727"/>
                      <a:gd name="connsiteY0" fmla="*/ 85725 h 485775"/>
                      <a:gd name="connsiteX1" fmla="*/ 391478 w 486727"/>
                      <a:gd name="connsiteY1" fmla="*/ 0 h 485775"/>
                      <a:gd name="connsiteX2" fmla="*/ 286703 w 486727"/>
                      <a:gd name="connsiteY2" fmla="*/ 104775 h 485775"/>
                      <a:gd name="connsiteX3" fmla="*/ 292417 w 486727"/>
                      <a:gd name="connsiteY3" fmla="*/ 154305 h 485775"/>
                      <a:gd name="connsiteX4" fmla="*/ 140017 w 486727"/>
                      <a:gd name="connsiteY4" fmla="*/ 306705 h 485775"/>
                      <a:gd name="connsiteX5" fmla="*/ 95250 w 486727"/>
                      <a:gd name="connsiteY5" fmla="*/ 295275 h 485775"/>
                      <a:gd name="connsiteX6" fmla="*/ 0 w 486727"/>
                      <a:gd name="connsiteY6" fmla="*/ 390525 h 485775"/>
                      <a:gd name="connsiteX7" fmla="*/ 95250 w 486727"/>
                      <a:gd name="connsiteY7" fmla="*/ 485775 h 485775"/>
                      <a:gd name="connsiteX8" fmla="*/ 190500 w 486727"/>
                      <a:gd name="connsiteY8" fmla="*/ 390525 h 485775"/>
                      <a:gd name="connsiteX9" fmla="*/ 180022 w 486727"/>
                      <a:gd name="connsiteY9" fmla="*/ 346710 h 485775"/>
                      <a:gd name="connsiteX10" fmla="*/ 332423 w 486727"/>
                      <a:gd name="connsiteY10" fmla="*/ 194310 h 485775"/>
                      <a:gd name="connsiteX11" fmla="*/ 381953 w 486727"/>
                      <a:gd name="connsiteY11" fmla="*/ 200025 h 485775"/>
                      <a:gd name="connsiteX12" fmla="*/ 486728 w 486727"/>
                      <a:gd name="connsiteY12" fmla="*/ 95250 h 485775"/>
                      <a:gd name="connsiteX13" fmla="*/ 401003 w 486727"/>
                      <a:gd name="connsiteY13" fmla="*/ 85725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86727" h="485775">
                        <a:moveTo>
                          <a:pt x="401003" y="85725"/>
                        </a:moveTo>
                        <a:lnTo>
                          <a:pt x="391478" y="0"/>
                        </a:lnTo>
                        <a:lnTo>
                          <a:pt x="286703" y="104775"/>
                        </a:lnTo>
                        <a:lnTo>
                          <a:pt x="292417" y="154305"/>
                        </a:lnTo>
                        <a:lnTo>
                          <a:pt x="140017" y="306705"/>
                        </a:lnTo>
                        <a:cubicBezTo>
                          <a:pt x="126682" y="300038"/>
                          <a:pt x="111442" y="295275"/>
                          <a:pt x="95250" y="295275"/>
                        </a:cubicBezTo>
                        <a:cubicBezTo>
                          <a:pt x="42863" y="295275"/>
                          <a:pt x="0" y="338138"/>
                          <a:pt x="0" y="390525"/>
                        </a:cubicBezTo>
                        <a:cubicBezTo>
                          <a:pt x="0" y="442913"/>
                          <a:pt x="42863" y="485775"/>
                          <a:pt x="95250" y="485775"/>
                        </a:cubicBezTo>
                        <a:cubicBezTo>
                          <a:pt x="147638" y="485775"/>
                          <a:pt x="190500" y="442913"/>
                          <a:pt x="190500" y="390525"/>
                        </a:cubicBezTo>
                        <a:cubicBezTo>
                          <a:pt x="190500" y="374333"/>
                          <a:pt x="186690" y="360045"/>
                          <a:pt x="180022" y="346710"/>
                        </a:cubicBezTo>
                        <a:lnTo>
                          <a:pt x="332423" y="194310"/>
                        </a:lnTo>
                        <a:lnTo>
                          <a:pt x="381953" y="200025"/>
                        </a:lnTo>
                        <a:lnTo>
                          <a:pt x="486728" y="95250"/>
                        </a:lnTo>
                        <a:lnTo>
                          <a:pt x="401003" y="857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9499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id="{9F54D19E-5D6C-3D4E-A193-3851155CE399}"/>
                      </a:ext>
                    </a:extLst>
                  </p:cNvPr>
                  <p:cNvSpPr/>
                  <p:nvPr/>
                </p:nvSpPr>
                <p:spPr>
                  <a:xfrm>
                    <a:off x="5719762" y="3081337"/>
                    <a:ext cx="723900" cy="723900"/>
                  </a:xfrm>
                  <a:custGeom>
                    <a:avLst/>
                    <a:gdLst>
                      <a:gd name="connsiteX0" fmla="*/ 674370 w 723900"/>
                      <a:gd name="connsiteY0" fmla="*/ 198120 h 723900"/>
                      <a:gd name="connsiteX1" fmla="*/ 661988 w 723900"/>
                      <a:gd name="connsiteY1" fmla="*/ 211455 h 723900"/>
                      <a:gd name="connsiteX2" fmla="*/ 643890 w 723900"/>
                      <a:gd name="connsiteY2" fmla="*/ 209550 h 723900"/>
                      <a:gd name="connsiteX3" fmla="*/ 623888 w 723900"/>
                      <a:gd name="connsiteY3" fmla="*/ 206693 h 723900"/>
                      <a:gd name="connsiteX4" fmla="*/ 666750 w 723900"/>
                      <a:gd name="connsiteY4" fmla="*/ 361950 h 723900"/>
                      <a:gd name="connsiteX5" fmla="*/ 361950 w 723900"/>
                      <a:gd name="connsiteY5" fmla="*/ 666750 h 723900"/>
                      <a:gd name="connsiteX6" fmla="*/ 57150 w 723900"/>
                      <a:gd name="connsiteY6" fmla="*/ 361950 h 723900"/>
                      <a:gd name="connsiteX7" fmla="*/ 361950 w 723900"/>
                      <a:gd name="connsiteY7" fmla="*/ 57150 h 723900"/>
                      <a:gd name="connsiteX8" fmla="*/ 517208 w 723900"/>
                      <a:gd name="connsiteY8" fmla="*/ 100013 h 723900"/>
                      <a:gd name="connsiteX9" fmla="*/ 515303 w 723900"/>
                      <a:gd name="connsiteY9" fmla="*/ 80963 h 723900"/>
                      <a:gd name="connsiteX10" fmla="*/ 512445 w 723900"/>
                      <a:gd name="connsiteY10" fmla="*/ 61913 h 723900"/>
                      <a:gd name="connsiteX11" fmla="*/ 525780 w 723900"/>
                      <a:gd name="connsiteY11" fmla="*/ 48578 h 723900"/>
                      <a:gd name="connsiteX12" fmla="*/ 532448 w 723900"/>
                      <a:gd name="connsiteY12" fmla="*/ 41910 h 723900"/>
                      <a:gd name="connsiteX13" fmla="*/ 361950 w 723900"/>
                      <a:gd name="connsiteY13" fmla="*/ 0 h 723900"/>
                      <a:gd name="connsiteX14" fmla="*/ 0 w 723900"/>
                      <a:gd name="connsiteY14" fmla="*/ 361950 h 723900"/>
                      <a:gd name="connsiteX15" fmla="*/ 361950 w 723900"/>
                      <a:gd name="connsiteY15" fmla="*/ 723900 h 723900"/>
                      <a:gd name="connsiteX16" fmla="*/ 723900 w 723900"/>
                      <a:gd name="connsiteY16" fmla="*/ 361950 h 723900"/>
                      <a:gd name="connsiteX17" fmla="*/ 681038 w 723900"/>
                      <a:gd name="connsiteY17" fmla="*/ 192405 h 723900"/>
                      <a:gd name="connsiteX18" fmla="*/ 674370 w 723900"/>
                      <a:gd name="connsiteY18" fmla="*/ 19812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23900" h="723900">
                        <a:moveTo>
                          <a:pt x="674370" y="198120"/>
                        </a:moveTo>
                        <a:lnTo>
                          <a:pt x="661988" y="211455"/>
                        </a:lnTo>
                        <a:lnTo>
                          <a:pt x="643890" y="209550"/>
                        </a:lnTo>
                        <a:lnTo>
                          <a:pt x="623888" y="206693"/>
                        </a:lnTo>
                        <a:cubicBezTo>
                          <a:pt x="650558" y="252413"/>
                          <a:pt x="666750" y="304800"/>
                          <a:pt x="666750" y="361950"/>
                        </a:cubicBezTo>
                        <a:cubicBezTo>
                          <a:pt x="666750" y="529590"/>
                          <a:pt x="529590" y="666750"/>
                          <a:pt x="361950" y="666750"/>
                        </a:cubicBezTo>
                        <a:cubicBezTo>
                          <a:pt x="194310" y="666750"/>
                          <a:pt x="57150" y="529590"/>
                          <a:pt x="57150" y="361950"/>
                        </a:cubicBezTo>
                        <a:cubicBezTo>
                          <a:pt x="57150" y="194310"/>
                          <a:pt x="194310" y="57150"/>
                          <a:pt x="361950" y="57150"/>
                        </a:cubicBezTo>
                        <a:cubicBezTo>
                          <a:pt x="418148" y="57150"/>
                          <a:pt x="471488" y="72390"/>
                          <a:pt x="517208" y="100013"/>
                        </a:cubicBezTo>
                        <a:lnTo>
                          <a:pt x="515303" y="80963"/>
                        </a:lnTo>
                        <a:lnTo>
                          <a:pt x="512445" y="61913"/>
                        </a:lnTo>
                        <a:lnTo>
                          <a:pt x="525780" y="48578"/>
                        </a:lnTo>
                        <a:lnTo>
                          <a:pt x="532448" y="41910"/>
                        </a:lnTo>
                        <a:cubicBezTo>
                          <a:pt x="481013" y="15240"/>
                          <a:pt x="423863" y="0"/>
                          <a:pt x="361950" y="0"/>
                        </a:cubicBezTo>
                        <a:cubicBezTo>
                          <a:pt x="161925" y="0"/>
                          <a:pt x="0" y="161925"/>
                          <a:pt x="0" y="361950"/>
                        </a:cubicBezTo>
                        <a:cubicBezTo>
                          <a:pt x="0" y="561975"/>
                          <a:pt x="161925" y="723900"/>
                          <a:pt x="361950" y="723900"/>
                        </a:cubicBezTo>
                        <a:cubicBezTo>
                          <a:pt x="561975" y="723900"/>
                          <a:pt x="723900" y="561975"/>
                          <a:pt x="723900" y="361950"/>
                        </a:cubicBezTo>
                        <a:cubicBezTo>
                          <a:pt x="723900" y="300038"/>
                          <a:pt x="708660" y="242888"/>
                          <a:pt x="681038" y="192405"/>
                        </a:cubicBezTo>
                        <a:lnTo>
                          <a:pt x="674370" y="198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9499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id="{DD8F91DB-D20E-E704-7E7B-40DB18F196CB}"/>
                      </a:ext>
                    </a:extLst>
                  </p:cNvPr>
                  <p:cNvSpPr/>
                  <p:nvPr/>
                </p:nvSpPr>
                <p:spPr>
                  <a:xfrm>
                    <a:off x="5853112" y="3214687"/>
                    <a:ext cx="457200" cy="457200"/>
                  </a:xfrm>
                  <a:custGeom>
                    <a:avLst/>
                    <a:gdLst>
                      <a:gd name="connsiteX0" fmla="*/ 387668 w 457200"/>
                      <a:gd name="connsiteY0" fmla="*/ 163830 h 457200"/>
                      <a:gd name="connsiteX1" fmla="*/ 400050 w 457200"/>
                      <a:gd name="connsiteY1" fmla="*/ 228600 h 457200"/>
                      <a:gd name="connsiteX2" fmla="*/ 228600 w 457200"/>
                      <a:gd name="connsiteY2" fmla="*/ 400050 h 457200"/>
                      <a:gd name="connsiteX3" fmla="*/ 57150 w 457200"/>
                      <a:gd name="connsiteY3" fmla="*/ 228600 h 457200"/>
                      <a:gd name="connsiteX4" fmla="*/ 228600 w 457200"/>
                      <a:gd name="connsiteY4" fmla="*/ 57150 h 457200"/>
                      <a:gd name="connsiteX5" fmla="*/ 293370 w 457200"/>
                      <a:gd name="connsiteY5" fmla="*/ 69532 h 457200"/>
                      <a:gd name="connsiteX6" fmla="*/ 336233 w 457200"/>
                      <a:gd name="connsiteY6" fmla="*/ 26670 h 457200"/>
                      <a:gd name="connsiteX7" fmla="*/ 228600 w 457200"/>
                      <a:gd name="connsiteY7" fmla="*/ 0 h 457200"/>
                      <a:gd name="connsiteX8" fmla="*/ 0 w 457200"/>
                      <a:gd name="connsiteY8" fmla="*/ 228600 h 457200"/>
                      <a:gd name="connsiteX9" fmla="*/ 228600 w 457200"/>
                      <a:gd name="connsiteY9" fmla="*/ 457200 h 457200"/>
                      <a:gd name="connsiteX10" fmla="*/ 457200 w 457200"/>
                      <a:gd name="connsiteY10" fmla="*/ 228600 h 457200"/>
                      <a:gd name="connsiteX11" fmla="*/ 430530 w 457200"/>
                      <a:gd name="connsiteY11" fmla="*/ 120968 h 457200"/>
                      <a:gd name="connsiteX12" fmla="*/ 387668 w 457200"/>
                      <a:gd name="connsiteY12" fmla="*/ 16383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57200" h="457200">
                        <a:moveTo>
                          <a:pt x="387668" y="163830"/>
                        </a:moveTo>
                        <a:cubicBezTo>
                          <a:pt x="396240" y="183833"/>
                          <a:pt x="400050" y="205740"/>
                          <a:pt x="400050" y="228600"/>
                        </a:cubicBezTo>
                        <a:cubicBezTo>
                          <a:pt x="400050" y="322898"/>
                          <a:pt x="322898" y="400050"/>
                          <a:pt x="228600" y="400050"/>
                        </a:cubicBezTo>
                        <a:cubicBezTo>
                          <a:pt x="134302" y="400050"/>
                          <a:pt x="57150" y="322898"/>
                          <a:pt x="57150" y="228600"/>
                        </a:cubicBezTo>
                        <a:cubicBezTo>
                          <a:pt x="57150" y="134302"/>
                          <a:pt x="134302" y="57150"/>
                          <a:pt x="228600" y="57150"/>
                        </a:cubicBezTo>
                        <a:cubicBezTo>
                          <a:pt x="251460" y="57150"/>
                          <a:pt x="273368" y="61913"/>
                          <a:pt x="293370" y="69532"/>
                        </a:cubicBezTo>
                        <a:lnTo>
                          <a:pt x="336233" y="26670"/>
                        </a:lnTo>
                        <a:cubicBezTo>
                          <a:pt x="303848" y="9525"/>
                          <a:pt x="267653" y="0"/>
                          <a:pt x="228600" y="0"/>
                        </a:cubicBezTo>
                        <a:cubicBezTo>
                          <a:pt x="102870" y="0"/>
                          <a:pt x="0" y="102870"/>
                          <a:pt x="0" y="228600"/>
                        </a:cubicBezTo>
                        <a:cubicBezTo>
                          <a:pt x="0" y="354330"/>
                          <a:pt x="102870" y="457200"/>
                          <a:pt x="228600" y="457200"/>
                        </a:cubicBezTo>
                        <a:cubicBezTo>
                          <a:pt x="354330" y="457200"/>
                          <a:pt x="457200" y="354330"/>
                          <a:pt x="457200" y="228600"/>
                        </a:cubicBezTo>
                        <a:cubicBezTo>
                          <a:pt x="457200" y="189548"/>
                          <a:pt x="447675" y="153352"/>
                          <a:pt x="430530" y="120968"/>
                        </a:cubicBezTo>
                        <a:lnTo>
                          <a:pt x="387668" y="1638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9499"/>
                  </a:p>
                </p:txBody>
              </p:sp>
            </p:grpSp>
          </p:grpSp>
          <p:pic>
            <p:nvPicPr>
              <p:cNvPr id="214" name="Graphic 213">
                <a:extLst>
                  <a:ext uri="{FF2B5EF4-FFF2-40B4-BE49-F238E27FC236}">
                    <a16:creationId xmlns:a16="http://schemas.microsoft.com/office/drawing/2014/main" id="{60492E48-9DDD-C101-9094-2197B35D2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773396" y="20421600"/>
                <a:ext cx="5805488" cy="6353175"/>
              </a:xfrm>
              <a:prstGeom prst="rect">
                <a:avLst/>
              </a:prstGeom>
            </p:spPr>
          </p:pic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0B330B3A-0A39-C542-A3EF-6E7B3C31230A}"/>
                  </a:ext>
                </a:extLst>
              </p:cNvPr>
              <p:cNvSpPr txBox="1"/>
              <p:nvPr/>
            </p:nvSpPr>
            <p:spPr>
              <a:xfrm>
                <a:off x="18566067" y="26852940"/>
                <a:ext cx="62201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Helvetica" panose="020B0604020202030204" pitchFamily="34" charset="0"/>
                  </a:rPr>
                  <a:t>Figure 5. Accuracy of MS/MS similarity results comparing Flash entropy to regular entropy searches and BLINK to </a:t>
                </a:r>
                <a:r>
                  <a:rPr lang="en-US" sz="2400" dirty="0" err="1">
                    <a:latin typeface="Helvetica" panose="020B0604020202030204" pitchFamily="34" charset="0"/>
                  </a:rPr>
                  <a:t>MatchMS</a:t>
                </a:r>
                <a:r>
                  <a:rPr lang="en-US" sz="2400" dirty="0">
                    <a:latin typeface="Helvetica" panose="020B0604020202030204" pitchFamily="34" charset="0"/>
                  </a:rPr>
                  <a:t> dot-product scores.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72C169-EFFE-6FAD-1D73-6532B3425E62}"/>
                </a:ext>
              </a:extLst>
            </p:cNvPr>
            <p:cNvGrpSpPr/>
            <p:nvPr/>
          </p:nvGrpSpPr>
          <p:grpSpPr>
            <a:xfrm>
              <a:off x="30669162" y="19059202"/>
              <a:ext cx="6770012" cy="9601200"/>
              <a:chOff x="30669162" y="19059202"/>
              <a:chExt cx="6770012" cy="9601200"/>
            </a:xfrm>
          </p:grpSpPr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95C5C962-19AD-B56F-726F-CE46A1145A5E}"/>
                  </a:ext>
                </a:extLst>
              </p:cNvPr>
              <p:cNvSpPr/>
              <p:nvPr/>
            </p:nvSpPr>
            <p:spPr>
              <a:xfrm>
                <a:off x="30669162" y="19059202"/>
                <a:ext cx="6699749" cy="9601200"/>
              </a:xfrm>
              <a:prstGeom prst="roundRect">
                <a:avLst>
                  <a:gd name="adj" fmla="val 9077"/>
                </a:avLst>
              </a:prstGeom>
              <a:solidFill>
                <a:srgbClr val="FC8D62">
                  <a:alpha val="10000"/>
                </a:srgbClr>
              </a:solidFill>
              <a:ln w="12700" cap="flat" cmpd="sng" algn="ctr">
                <a:solidFill>
                  <a:srgbClr val="FC8D62"/>
                </a:solidFill>
                <a:prstDash val="solid"/>
                <a:miter lim="800000"/>
              </a:ln>
              <a:effectLst>
                <a:glow>
                  <a:srgbClr val="4472C4"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algn="ctr" defTabSz="914339"/>
                <a:endParaRPr lang="en-US" sz="4399" kern="0" dirty="0">
                  <a:solidFill>
                    <a:prstClr val="white"/>
                  </a:solidFill>
                  <a:latin typeface="Helvetica" panose="020B0604020202030204" pitchFamily="34" charset="0"/>
                </a:endParaRPr>
              </a:p>
            </p:txBody>
          </p: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B2879691-18E9-7E13-F82D-B4511F13CCB8}"/>
                  </a:ext>
                </a:extLst>
              </p:cNvPr>
              <p:cNvGrpSpPr/>
              <p:nvPr/>
            </p:nvGrpSpPr>
            <p:grpSpPr>
              <a:xfrm>
                <a:off x="31067062" y="19149920"/>
                <a:ext cx="6372112" cy="1323183"/>
                <a:chOff x="41645152" y="18199871"/>
                <a:chExt cx="6372112" cy="1323183"/>
              </a:xfrm>
            </p:grpSpPr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7C7C5A7-BEA7-32D9-CA93-54B927BF887A}"/>
                    </a:ext>
                  </a:extLst>
                </p:cNvPr>
                <p:cNvSpPr txBox="1"/>
                <p:nvPr/>
              </p:nvSpPr>
              <p:spPr>
                <a:xfrm>
                  <a:off x="42748200" y="18199871"/>
                  <a:ext cx="5269064" cy="13231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339">
                    <a:defRPr/>
                  </a:pPr>
                  <a:r>
                    <a:rPr lang="en-US" sz="3999" kern="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anose="020B0604020202030204" pitchFamily="34" charset="0"/>
                    </a:rPr>
                    <a:t>Excellent multi-</a:t>
                  </a:r>
                </a:p>
                <a:p>
                  <a:pPr defTabSz="914339">
                    <a:defRPr/>
                  </a:pPr>
                  <a:r>
                    <a:rPr lang="en-US" sz="3999" kern="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anose="020B0604020202030204" pitchFamily="34" charset="0"/>
                    </a:rPr>
                    <a:t>threads performance</a:t>
                  </a:r>
                </a:p>
              </p:txBody>
            </p:sp>
            <p:pic>
              <p:nvPicPr>
                <p:cNvPr id="205" name="Graphic 204" descr="Processor with solid fill">
                  <a:extLst>
                    <a:ext uri="{FF2B5EF4-FFF2-40B4-BE49-F238E27FC236}">
                      <a16:creationId xmlns:a16="http://schemas.microsoft.com/office/drawing/2014/main" id="{17500468-6FA1-2734-3AEC-AFC63033D4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45152" y="18348166"/>
                  <a:ext cx="1026848" cy="1026848"/>
                </a:xfrm>
                <a:prstGeom prst="rect">
                  <a:avLst/>
                </a:prstGeom>
              </p:spPr>
            </p:pic>
          </p:grpSp>
          <p:pic>
            <p:nvPicPr>
              <p:cNvPr id="218" name="Graphic 217">
                <a:extLst>
                  <a:ext uri="{FF2B5EF4-FFF2-40B4-BE49-F238E27FC236}">
                    <a16:creationId xmlns:a16="http://schemas.microsoft.com/office/drawing/2014/main" id="{EBDE513F-A529-9FD9-83F5-0DCF93E6E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1877107" y="20526223"/>
                <a:ext cx="4447223" cy="6572250"/>
              </a:xfrm>
              <a:prstGeom prst="rect">
                <a:avLst/>
              </a:prstGeom>
            </p:spPr>
          </p:pic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5E905094-AB4A-BE08-4665-4790B4F0C539}"/>
                  </a:ext>
                </a:extLst>
              </p:cNvPr>
              <p:cNvSpPr txBox="1"/>
              <p:nvPr/>
            </p:nvSpPr>
            <p:spPr>
              <a:xfrm>
                <a:off x="30987854" y="27029060"/>
                <a:ext cx="622572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Helvetica" panose="020B0604020202030204" pitchFamily="34" charset="0"/>
                  </a:rPr>
                  <a:t>Figure 6. Total computation times and memory usage for conducting an open search of 100,000 spectra against a library of 1,000,000 spectra.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E38F39-4F0D-FAF6-8CEB-6C184DBFCE19}"/>
                </a:ext>
              </a:extLst>
            </p:cNvPr>
            <p:cNvGrpSpPr/>
            <p:nvPr/>
          </p:nvGrpSpPr>
          <p:grpSpPr>
            <a:xfrm>
              <a:off x="25149072" y="19059202"/>
              <a:ext cx="5231341" cy="9601200"/>
              <a:chOff x="25191706" y="19059202"/>
              <a:chExt cx="5231341" cy="9601200"/>
            </a:xfrm>
          </p:grpSpPr>
          <p:sp>
            <p:nvSpPr>
              <p:cNvPr id="463" name="Rectangle: Rounded Corners 462">
                <a:extLst>
                  <a:ext uri="{FF2B5EF4-FFF2-40B4-BE49-F238E27FC236}">
                    <a16:creationId xmlns:a16="http://schemas.microsoft.com/office/drawing/2014/main" id="{F44C8C7B-47D8-0C50-5348-A02963042021}"/>
                  </a:ext>
                </a:extLst>
              </p:cNvPr>
              <p:cNvSpPr/>
              <p:nvPr/>
            </p:nvSpPr>
            <p:spPr>
              <a:xfrm>
                <a:off x="25191706" y="19059202"/>
                <a:ext cx="5231341" cy="9601200"/>
              </a:xfrm>
              <a:prstGeom prst="roundRect">
                <a:avLst>
                  <a:gd name="adj" fmla="val 9077"/>
                </a:avLst>
              </a:prstGeom>
              <a:solidFill>
                <a:srgbClr val="FC8D62">
                  <a:alpha val="10000"/>
                </a:srgbClr>
              </a:solidFill>
              <a:ln w="12700" cap="flat" cmpd="sng" algn="ctr">
                <a:solidFill>
                  <a:srgbClr val="FC8D62"/>
                </a:solidFill>
                <a:prstDash val="solid"/>
                <a:miter lim="800000"/>
              </a:ln>
              <a:effectLst>
                <a:glow>
                  <a:srgbClr val="4472C4"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algn="ctr" defTabSz="914339"/>
                <a:endParaRPr lang="en-US" sz="4399" kern="0" dirty="0">
                  <a:solidFill>
                    <a:prstClr val="white"/>
                  </a:solidFill>
                  <a:latin typeface="Helvetica" panose="020B0604020202030204" pitchFamily="34" charset="0"/>
                </a:endParaRPr>
              </a:p>
            </p:txBody>
          </p: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6CCA1AA3-F89B-9E98-9C7C-13AAD42E0F3B}"/>
                  </a:ext>
                </a:extLst>
              </p:cNvPr>
              <p:cNvGrpSpPr/>
              <p:nvPr/>
            </p:nvGrpSpPr>
            <p:grpSpPr>
              <a:xfrm>
                <a:off x="26274635" y="19426056"/>
                <a:ext cx="3416432" cy="771166"/>
                <a:chOff x="41760383" y="21553361"/>
                <a:chExt cx="3416432" cy="771166"/>
              </a:xfrm>
            </p:grpSpPr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CD8C3114-64F0-A9F4-D367-761470B0340D}"/>
                    </a:ext>
                  </a:extLst>
                </p:cNvPr>
                <p:cNvSpPr txBox="1"/>
                <p:nvPr/>
              </p:nvSpPr>
              <p:spPr>
                <a:xfrm>
                  <a:off x="42736936" y="21585001"/>
                  <a:ext cx="2439879" cy="7077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339">
                    <a:defRPr/>
                  </a:pPr>
                  <a:r>
                    <a:rPr lang="en-US" sz="3999" kern="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anose="020B0604020202030204" pitchFamily="34" charset="0"/>
                    </a:rPr>
                    <a:t>Flexible</a:t>
                  </a:r>
                </a:p>
              </p:txBody>
            </p:sp>
            <p:sp>
              <p:nvSpPr>
                <p:cNvPr id="179" name="Graphic 26" descr="Octopus with solid fill">
                  <a:extLst>
                    <a:ext uri="{FF2B5EF4-FFF2-40B4-BE49-F238E27FC236}">
                      <a16:creationId xmlns:a16="http://schemas.microsoft.com/office/drawing/2014/main" id="{9E400C07-920F-CA22-32F7-02969B81BC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60383" y="21553361"/>
                  <a:ext cx="796386" cy="771166"/>
                </a:xfrm>
                <a:custGeom>
                  <a:avLst/>
                  <a:gdLst>
                    <a:gd name="connsiteX0" fmla="*/ 634425 w 667099"/>
                    <a:gd name="connsiteY0" fmla="*/ 548640 h 645973"/>
                    <a:gd name="connsiteX1" fmla="*/ 600135 w 667099"/>
                    <a:gd name="connsiteY1" fmla="*/ 570548 h 645973"/>
                    <a:gd name="connsiteX2" fmla="*/ 599182 w 667099"/>
                    <a:gd name="connsiteY2" fmla="*/ 575310 h 645973"/>
                    <a:gd name="connsiteX3" fmla="*/ 591562 w 667099"/>
                    <a:gd name="connsiteY3" fmla="*/ 582930 h 645973"/>
                    <a:gd name="connsiteX4" fmla="*/ 540127 w 667099"/>
                    <a:gd name="connsiteY4" fmla="*/ 587693 h 645973"/>
                    <a:gd name="connsiteX5" fmla="*/ 540127 w 667099"/>
                    <a:gd name="connsiteY5" fmla="*/ 587693 h 645973"/>
                    <a:gd name="connsiteX6" fmla="*/ 493455 w 667099"/>
                    <a:gd name="connsiteY6" fmla="*/ 566738 h 645973"/>
                    <a:gd name="connsiteX7" fmla="*/ 460117 w 667099"/>
                    <a:gd name="connsiteY7" fmla="*/ 496253 h 645973"/>
                    <a:gd name="connsiteX8" fmla="*/ 655380 w 667099"/>
                    <a:gd name="connsiteY8" fmla="*/ 417195 h 645973"/>
                    <a:gd name="connsiteX9" fmla="*/ 636330 w 667099"/>
                    <a:gd name="connsiteY9" fmla="*/ 268605 h 645973"/>
                    <a:gd name="connsiteX10" fmla="*/ 597277 w 667099"/>
                    <a:gd name="connsiteY10" fmla="*/ 260985 h 645973"/>
                    <a:gd name="connsiteX11" fmla="*/ 587752 w 667099"/>
                    <a:gd name="connsiteY11" fmla="*/ 300990 h 645973"/>
                    <a:gd name="connsiteX12" fmla="*/ 588705 w 667099"/>
                    <a:gd name="connsiteY12" fmla="*/ 302895 h 645973"/>
                    <a:gd name="connsiteX13" fmla="*/ 601087 w 667099"/>
                    <a:gd name="connsiteY13" fmla="*/ 322898 h 645973"/>
                    <a:gd name="connsiteX14" fmla="*/ 599182 w 667099"/>
                    <a:gd name="connsiteY14" fmla="*/ 398145 h 645973"/>
                    <a:gd name="connsiteX15" fmla="*/ 532507 w 667099"/>
                    <a:gd name="connsiteY15" fmla="*/ 441008 h 645973"/>
                    <a:gd name="connsiteX16" fmla="*/ 531555 w 667099"/>
                    <a:gd name="connsiteY16" fmla="*/ 441008 h 645973"/>
                    <a:gd name="connsiteX17" fmla="*/ 448687 w 667099"/>
                    <a:gd name="connsiteY17" fmla="*/ 360998 h 645973"/>
                    <a:gd name="connsiteX18" fmla="*/ 469642 w 667099"/>
                    <a:gd name="connsiteY18" fmla="*/ 304800 h 645973"/>
                    <a:gd name="connsiteX19" fmla="*/ 535365 w 667099"/>
                    <a:gd name="connsiteY19" fmla="*/ 165735 h 645973"/>
                    <a:gd name="connsiteX20" fmla="*/ 331530 w 667099"/>
                    <a:gd name="connsiteY20" fmla="*/ 0 h 645973"/>
                    <a:gd name="connsiteX21" fmla="*/ 127695 w 667099"/>
                    <a:gd name="connsiteY21" fmla="*/ 165735 h 645973"/>
                    <a:gd name="connsiteX22" fmla="*/ 193417 w 667099"/>
                    <a:gd name="connsiteY22" fmla="*/ 304800 h 645973"/>
                    <a:gd name="connsiteX23" fmla="*/ 214372 w 667099"/>
                    <a:gd name="connsiteY23" fmla="*/ 371475 h 645973"/>
                    <a:gd name="connsiteX24" fmla="*/ 132457 w 667099"/>
                    <a:gd name="connsiteY24" fmla="*/ 441008 h 645973"/>
                    <a:gd name="connsiteX25" fmla="*/ 110550 w 667099"/>
                    <a:gd name="connsiteY25" fmla="*/ 438150 h 645973"/>
                    <a:gd name="connsiteX26" fmla="*/ 76260 w 667099"/>
                    <a:gd name="connsiteY26" fmla="*/ 416243 h 645973"/>
                    <a:gd name="connsiteX27" fmla="*/ 63877 w 667099"/>
                    <a:gd name="connsiteY27" fmla="*/ 322898 h 645973"/>
                    <a:gd name="connsiteX28" fmla="*/ 76260 w 667099"/>
                    <a:gd name="connsiteY28" fmla="*/ 302895 h 645973"/>
                    <a:gd name="connsiteX29" fmla="*/ 70545 w 667099"/>
                    <a:gd name="connsiteY29" fmla="*/ 262890 h 645973"/>
                    <a:gd name="connsiteX30" fmla="*/ 68640 w 667099"/>
                    <a:gd name="connsiteY30" fmla="*/ 261938 h 645973"/>
                    <a:gd name="connsiteX31" fmla="*/ 30540 w 667099"/>
                    <a:gd name="connsiteY31" fmla="*/ 269558 h 645973"/>
                    <a:gd name="connsiteX32" fmla="*/ 60 w 667099"/>
                    <a:gd name="connsiteY32" fmla="*/ 362903 h 645973"/>
                    <a:gd name="connsiteX33" fmla="*/ 134362 w 667099"/>
                    <a:gd name="connsiteY33" fmla="*/ 508635 h 645973"/>
                    <a:gd name="connsiteX34" fmla="*/ 206752 w 667099"/>
                    <a:gd name="connsiteY34" fmla="*/ 498158 h 645973"/>
                    <a:gd name="connsiteX35" fmla="*/ 181035 w 667099"/>
                    <a:gd name="connsiteY35" fmla="*/ 559118 h 645973"/>
                    <a:gd name="connsiteX36" fmla="*/ 126742 w 667099"/>
                    <a:gd name="connsiteY36" fmla="*/ 588645 h 645973"/>
                    <a:gd name="connsiteX37" fmla="*/ 126742 w 667099"/>
                    <a:gd name="connsiteY37" fmla="*/ 588645 h 645973"/>
                    <a:gd name="connsiteX38" fmla="*/ 75307 w 667099"/>
                    <a:gd name="connsiteY38" fmla="*/ 583883 h 645973"/>
                    <a:gd name="connsiteX39" fmla="*/ 67687 w 667099"/>
                    <a:gd name="connsiteY39" fmla="*/ 576263 h 645973"/>
                    <a:gd name="connsiteX40" fmla="*/ 37207 w 667099"/>
                    <a:gd name="connsiteY40" fmla="*/ 548640 h 645973"/>
                    <a:gd name="connsiteX41" fmla="*/ 9585 w 667099"/>
                    <a:gd name="connsiteY41" fmla="*/ 579120 h 645973"/>
                    <a:gd name="connsiteX42" fmla="*/ 54352 w 667099"/>
                    <a:gd name="connsiteY42" fmla="*/ 637223 h 645973"/>
                    <a:gd name="connsiteX43" fmla="*/ 108645 w 667099"/>
                    <a:gd name="connsiteY43" fmla="*/ 645795 h 645973"/>
                    <a:gd name="connsiteX44" fmla="*/ 129600 w 667099"/>
                    <a:gd name="connsiteY44" fmla="*/ 644843 h 645973"/>
                    <a:gd name="connsiteX45" fmla="*/ 304860 w 667099"/>
                    <a:gd name="connsiteY45" fmla="*/ 524828 h 645973"/>
                    <a:gd name="connsiteX46" fmla="*/ 344865 w 667099"/>
                    <a:gd name="connsiteY46" fmla="*/ 511493 h 645973"/>
                    <a:gd name="connsiteX47" fmla="*/ 358200 w 667099"/>
                    <a:gd name="connsiteY47" fmla="*/ 524828 h 645973"/>
                    <a:gd name="connsiteX48" fmla="*/ 533460 w 667099"/>
                    <a:gd name="connsiteY48" fmla="*/ 644843 h 645973"/>
                    <a:gd name="connsiteX49" fmla="*/ 556320 w 667099"/>
                    <a:gd name="connsiteY49" fmla="*/ 645795 h 645973"/>
                    <a:gd name="connsiteX50" fmla="*/ 610612 w 667099"/>
                    <a:gd name="connsiteY50" fmla="*/ 637223 h 645973"/>
                    <a:gd name="connsiteX51" fmla="*/ 655380 w 667099"/>
                    <a:gd name="connsiteY51" fmla="*/ 581978 h 645973"/>
                    <a:gd name="connsiteX52" fmla="*/ 634425 w 667099"/>
                    <a:gd name="connsiteY52" fmla="*/ 548640 h 645973"/>
                    <a:gd name="connsiteX53" fmla="*/ 281047 w 667099"/>
                    <a:gd name="connsiteY53" fmla="*/ 300038 h 645973"/>
                    <a:gd name="connsiteX54" fmla="*/ 257235 w 667099"/>
                    <a:gd name="connsiteY54" fmla="*/ 276225 h 645973"/>
                    <a:gd name="connsiteX55" fmla="*/ 281047 w 667099"/>
                    <a:gd name="connsiteY55" fmla="*/ 252413 h 645973"/>
                    <a:gd name="connsiteX56" fmla="*/ 304860 w 667099"/>
                    <a:gd name="connsiteY56" fmla="*/ 276225 h 645973"/>
                    <a:gd name="connsiteX57" fmla="*/ 304860 w 667099"/>
                    <a:gd name="connsiteY57" fmla="*/ 276225 h 645973"/>
                    <a:gd name="connsiteX58" fmla="*/ 281047 w 667099"/>
                    <a:gd name="connsiteY58" fmla="*/ 300038 h 645973"/>
                    <a:gd name="connsiteX59" fmla="*/ 385822 w 667099"/>
                    <a:gd name="connsiteY59" fmla="*/ 300038 h 645973"/>
                    <a:gd name="connsiteX60" fmla="*/ 362010 w 667099"/>
                    <a:gd name="connsiteY60" fmla="*/ 276225 h 645973"/>
                    <a:gd name="connsiteX61" fmla="*/ 385822 w 667099"/>
                    <a:gd name="connsiteY61" fmla="*/ 252413 h 645973"/>
                    <a:gd name="connsiteX62" fmla="*/ 409635 w 667099"/>
                    <a:gd name="connsiteY62" fmla="*/ 276225 h 645973"/>
                    <a:gd name="connsiteX63" fmla="*/ 409635 w 667099"/>
                    <a:gd name="connsiteY63" fmla="*/ 276225 h 645973"/>
                    <a:gd name="connsiteX64" fmla="*/ 385822 w 667099"/>
                    <a:gd name="connsiteY64" fmla="*/ 300038 h 645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667099" h="645973">
                      <a:moveTo>
                        <a:pt x="634425" y="548640"/>
                      </a:moveTo>
                      <a:cubicBezTo>
                        <a:pt x="619185" y="544830"/>
                        <a:pt x="602992" y="555308"/>
                        <a:pt x="600135" y="570548"/>
                      </a:cubicBezTo>
                      <a:cubicBezTo>
                        <a:pt x="600135" y="572453"/>
                        <a:pt x="599182" y="573405"/>
                        <a:pt x="599182" y="575310"/>
                      </a:cubicBezTo>
                      <a:cubicBezTo>
                        <a:pt x="599182" y="578168"/>
                        <a:pt x="599182" y="580073"/>
                        <a:pt x="591562" y="582930"/>
                      </a:cubicBezTo>
                      <a:cubicBezTo>
                        <a:pt x="575370" y="588645"/>
                        <a:pt x="557272" y="589598"/>
                        <a:pt x="540127" y="587693"/>
                      </a:cubicBezTo>
                      <a:lnTo>
                        <a:pt x="540127" y="587693"/>
                      </a:lnTo>
                      <a:cubicBezTo>
                        <a:pt x="522030" y="586740"/>
                        <a:pt x="505837" y="579120"/>
                        <a:pt x="493455" y="566738"/>
                      </a:cubicBezTo>
                      <a:cubicBezTo>
                        <a:pt x="475357" y="547688"/>
                        <a:pt x="463927" y="522923"/>
                        <a:pt x="460117" y="496253"/>
                      </a:cubicBezTo>
                      <a:cubicBezTo>
                        <a:pt x="535365" y="528638"/>
                        <a:pt x="622995" y="493395"/>
                        <a:pt x="655380" y="417195"/>
                      </a:cubicBezTo>
                      <a:cubicBezTo>
                        <a:pt x="676335" y="367665"/>
                        <a:pt x="668715" y="310515"/>
                        <a:pt x="636330" y="268605"/>
                      </a:cubicBezTo>
                      <a:cubicBezTo>
                        <a:pt x="626805" y="256222"/>
                        <a:pt x="610612" y="253365"/>
                        <a:pt x="597277" y="260985"/>
                      </a:cubicBezTo>
                      <a:cubicBezTo>
                        <a:pt x="583942" y="269558"/>
                        <a:pt x="579180" y="286703"/>
                        <a:pt x="587752" y="300990"/>
                      </a:cubicBezTo>
                      <a:cubicBezTo>
                        <a:pt x="587752" y="301943"/>
                        <a:pt x="588705" y="301943"/>
                        <a:pt x="588705" y="302895"/>
                      </a:cubicBezTo>
                      <a:cubicBezTo>
                        <a:pt x="593467" y="308610"/>
                        <a:pt x="598230" y="316230"/>
                        <a:pt x="601087" y="322898"/>
                      </a:cubicBezTo>
                      <a:cubicBezTo>
                        <a:pt x="611565" y="346710"/>
                        <a:pt x="610612" y="374333"/>
                        <a:pt x="599182" y="398145"/>
                      </a:cubicBezTo>
                      <a:cubicBezTo>
                        <a:pt x="586800" y="423863"/>
                        <a:pt x="561082" y="440055"/>
                        <a:pt x="532507" y="441008"/>
                      </a:cubicBezTo>
                      <a:lnTo>
                        <a:pt x="531555" y="441008"/>
                      </a:lnTo>
                      <a:cubicBezTo>
                        <a:pt x="486787" y="441960"/>
                        <a:pt x="449640" y="405765"/>
                        <a:pt x="448687" y="360998"/>
                      </a:cubicBezTo>
                      <a:cubicBezTo>
                        <a:pt x="448687" y="340043"/>
                        <a:pt x="456307" y="320040"/>
                        <a:pt x="469642" y="304800"/>
                      </a:cubicBezTo>
                      <a:cubicBezTo>
                        <a:pt x="508695" y="264795"/>
                        <a:pt x="535365" y="213360"/>
                        <a:pt x="535365" y="165735"/>
                      </a:cubicBezTo>
                      <a:cubicBezTo>
                        <a:pt x="535365" y="67627"/>
                        <a:pt x="443925" y="0"/>
                        <a:pt x="331530" y="0"/>
                      </a:cubicBezTo>
                      <a:cubicBezTo>
                        <a:pt x="219135" y="0"/>
                        <a:pt x="127695" y="67627"/>
                        <a:pt x="127695" y="165735"/>
                      </a:cubicBezTo>
                      <a:cubicBezTo>
                        <a:pt x="127695" y="213360"/>
                        <a:pt x="153412" y="265748"/>
                        <a:pt x="193417" y="304800"/>
                      </a:cubicBezTo>
                      <a:cubicBezTo>
                        <a:pt x="209610" y="322898"/>
                        <a:pt x="217230" y="347663"/>
                        <a:pt x="214372" y="371475"/>
                      </a:cubicBezTo>
                      <a:cubicBezTo>
                        <a:pt x="206752" y="411480"/>
                        <a:pt x="172462" y="440055"/>
                        <a:pt x="132457" y="441008"/>
                      </a:cubicBezTo>
                      <a:cubicBezTo>
                        <a:pt x="124837" y="441008"/>
                        <a:pt x="117217" y="440055"/>
                        <a:pt x="110550" y="438150"/>
                      </a:cubicBezTo>
                      <a:cubicBezTo>
                        <a:pt x="97215" y="434340"/>
                        <a:pt x="84832" y="426720"/>
                        <a:pt x="76260" y="416243"/>
                      </a:cubicBezTo>
                      <a:cubicBezTo>
                        <a:pt x="55305" y="389573"/>
                        <a:pt x="50542" y="354330"/>
                        <a:pt x="63877" y="322898"/>
                      </a:cubicBezTo>
                      <a:cubicBezTo>
                        <a:pt x="66735" y="315278"/>
                        <a:pt x="71497" y="308610"/>
                        <a:pt x="76260" y="302895"/>
                      </a:cubicBezTo>
                      <a:cubicBezTo>
                        <a:pt x="85785" y="290513"/>
                        <a:pt x="82927" y="272415"/>
                        <a:pt x="70545" y="262890"/>
                      </a:cubicBezTo>
                      <a:cubicBezTo>
                        <a:pt x="69592" y="261938"/>
                        <a:pt x="69592" y="261938"/>
                        <a:pt x="68640" y="261938"/>
                      </a:cubicBezTo>
                      <a:cubicBezTo>
                        <a:pt x="55305" y="254318"/>
                        <a:pt x="39112" y="257175"/>
                        <a:pt x="30540" y="269558"/>
                      </a:cubicBezTo>
                      <a:cubicBezTo>
                        <a:pt x="9585" y="296228"/>
                        <a:pt x="-893" y="329565"/>
                        <a:pt x="60" y="362903"/>
                      </a:cubicBezTo>
                      <a:cubicBezTo>
                        <a:pt x="1965" y="438150"/>
                        <a:pt x="59115" y="500062"/>
                        <a:pt x="134362" y="508635"/>
                      </a:cubicBezTo>
                      <a:cubicBezTo>
                        <a:pt x="159127" y="511493"/>
                        <a:pt x="183892" y="507683"/>
                        <a:pt x="206752" y="498158"/>
                      </a:cubicBezTo>
                      <a:cubicBezTo>
                        <a:pt x="203895" y="520065"/>
                        <a:pt x="195322" y="541973"/>
                        <a:pt x="181035" y="559118"/>
                      </a:cubicBezTo>
                      <a:cubicBezTo>
                        <a:pt x="167700" y="576263"/>
                        <a:pt x="147697" y="586740"/>
                        <a:pt x="126742" y="588645"/>
                      </a:cubicBezTo>
                      <a:lnTo>
                        <a:pt x="126742" y="588645"/>
                      </a:lnTo>
                      <a:cubicBezTo>
                        <a:pt x="109597" y="590550"/>
                        <a:pt x="92452" y="589598"/>
                        <a:pt x="75307" y="583883"/>
                      </a:cubicBezTo>
                      <a:cubicBezTo>
                        <a:pt x="67687" y="581025"/>
                        <a:pt x="67687" y="580073"/>
                        <a:pt x="67687" y="576263"/>
                      </a:cubicBezTo>
                      <a:cubicBezTo>
                        <a:pt x="66735" y="560070"/>
                        <a:pt x="53400" y="548640"/>
                        <a:pt x="37207" y="548640"/>
                      </a:cubicBezTo>
                      <a:cubicBezTo>
                        <a:pt x="21015" y="548640"/>
                        <a:pt x="8632" y="562928"/>
                        <a:pt x="9585" y="579120"/>
                      </a:cubicBezTo>
                      <a:cubicBezTo>
                        <a:pt x="10537" y="605790"/>
                        <a:pt x="28635" y="629603"/>
                        <a:pt x="54352" y="637223"/>
                      </a:cubicBezTo>
                      <a:cubicBezTo>
                        <a:pt x="71497" y="643890"/>
                        <a:pt x="90547" y="646748"/>
                        <a:pt x="108645" y="645795"/>
                      </a:cubicBezTo>
                      <a:cubicBezTo>
                        <a:pt x="115312" y="645795"/>
                        <a:pt x="121980" y="645795"/>
                        <a:pt x="129600" y="644843"/>
                      </a:cubicBezTo>
                      <a:cubicBezTo>
                        <a:pt x="204847" y="638175"/>
                        <a:pt x="271522" y="592455"/>
                        <a:pt x="304860" y="524828"/>
                      </a:cubicBezTo>
                      <a:cubicBezTo>
                        <a:pt x="312480" y="509587"/>
                        <a:pt x="330577" y="503873"/>
                        <a:pt x="344865" y="511493"/>
                      </a:cubicBezTo>
                      <a:cubicBezTo>
                        <a:pt x="350580" y="514350"/>
                        <a:pt x="355342" y="519112"/>
                        <a:pt x="358200" y="524828"/>
                      </a:cubicBezTo>
                      <a:cubicBezTo>
                        <a:pt x="391537" y="592455"/>
                        <a:pt x="458212" y="638175"/>
                        <a:pt x="533460" y="644843"/>
                      </a:cubicBezTo>
                      <a:cubicBezTo>
                        <a:pt x="542985" y="645795"/>
                        <a:pt x="549652" y="645795"/>
                        <a:pt x="556320" y="645795"/>
                      </a:cubicBezTo>
                      <a:cubicBezTo>
                        <a:pt x="575370" y="645795"/>
                        <a:pt x="593467" y="642938"/>
                        <a:pt x="610612" y="637223"/>
                      </a:cubicBezTo>
                      <a:cubicBezTo>
                        <a:pt x="635377" y="629603"/>
                        <a:pt x="653475" y="607695"/>
                        <a:pt x="655380" y="581978"/>
                      </a:cubicBezTo>
                      <a:cubicBezTo>
                        <a:pt x="658237" y="566738"/>
                        <a:pt x="648712" y="553403"/>
                        <a:pt x="634425" y="548640"/>
                      </a:cubicBezTo>
                      <a:close/>
                      <a:moveTo>
                        <a:pt x="281047" y="300038"/>
                      </a:moveTo>
                      <a:cubicBezTo>
                        <a:pt x="267712" y="300038"/>
                        <a:pt x="257235" y="289560"/>
                        <a:pt x="257235" y="276225"/>
                      </a:cubicBezTo>
                      <a:cubicBezTo>
                        <a:pt x="257235" y="262890"/>
                        <a:pt x="267712" y="252413"/>
                        <a:pt x="281047" y="252413"/>
                      </a:cubicBezTo>
                      <a:cubicBezTo>
                        <a:pt x="294382" y="252413"/>
                        <a:pt x="304860" y="262890"/>
                        <a:pt x="304860" y="276225"/>
                      </a:cubicBezTo>
                      <a:lnTo>
                        <a:pt x="304860" y="276225"/>
                      </a:lnTo>
                      <a:cubicBezTo>
                        <a:pt x="304860" y="289560"/>
                        <a:pt x="293430" y="300038"/>
                        <a:pt x="281047" y="300038"/>
                      </a:cubicBezTo>
                      <a:close/>
                      <a:moveTo>
                        <a:pt x="385822" y="300038"/>
                      </a:moveTo>
                      <a:cubicBezTo>
                        <a:pt x="372487" y="300038"/>
                        <a:pt x="362010" y="289560"/>
                        <a:pt x="362010" y="276225"/>
                      </a:cubicBezTo>
                      <a:cubicBezTo>
                        <a:pt x="362010" y="262890"/>
                        <a:pt x="372487" y="252413"/>
                        <a:pt x="385822" y="252413"/>
                      </a:cubicBezTo>
                      <a:cubicBezTo>
                        <a:pt x="399157" y="252413"/>
                        <a:pt x="409635" y="262890"/>
                        <a:pt x="409635" y="276225"/>
                      </a:cubicBezTo>
                      <a:lnTo>
                        <a:pt x="409635" y="276225"/>
                      </a:lnTo>
                      <a:cubicBezTo>
                        <a:pt x="410587" y="289560"/>
                        <a:pt x="399157" y="300038"/>
                        <a:pt x="385822" y="300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39">
                    <a:defRPr/>
                  </a:pPr>
                  <a:endParaRPr lang="en-US" sz="4399" ker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</a:endParaRPr>
                </a:p>
              </p:txBody>
            </p:sp>
          </p:grp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BF5982E9-A0D8-B2D6-4D69-DA3CD3C0EAFF}"/>
                  </a:ext>
                </a:extLst>
              </p:cNvPr>
              <p:cNvSpPr txBox="1"/>
              <p:nvPr/>
            </p:nvSpPr>
            <p:spPr>
              <a:xfrm>
                <a:off x="25283969" y="21141627"/>
                <a:ext cx="511982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anose="020B0604020202030204" pitchFamily="34" charset="0"/>
                  </a:rPr>
                  <a:t>Flash entropy search algorithm is very flexible, can be easily modified to calculate other spectral similarity.</a:t>
                </a:r>
              </a:p>
              <a:p>
                <a:endParaRPr lang="en-US" sz="2800" dirty="0">
                  <a:latin typeface="Helvetica" panose="020B0604020202030204" pitchFamily="34" charset="0"/>
                </a:endParaRPr>
              </a:p>
              <a:p>
                <a:r>
                  <a:rPr lang="en-US" sz="2800" dirty="0">
                    <a:latin typeface="Helvetica" panose="020B0604020202030204" pitchFamily="34" charset="0"/>
                  </a:rPr>
                  <a:t>For example, it can be modified to calculate dot product similarity at similarity performance.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5BC3A1-E484-2F57-C321-B35C92987B4F}"/>
              </a:ext>
            </a:extLst>
          </p:cNvPr>
          <p:cNvGrpSpPr/>
          <p:nvPr/>
        </p:nvGrpSpPr>
        <p:grpSpPr>
          <a:xfrm>
            <a:off x="1214130" y="17367117"/>
            <a:ext cx="16002000" cy="13604635"/>
            <a:chOff x="1401270" y="17930720"/>
            <a:chExt cx="16002000" cy="13604635"/>
          </a:xfrm>
        </p:grpSpPr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8FFC9AF2-65BF-4779-73F3-F57F1233F65C}"/>
                </a:ext>
              </a:extLst>
            </p:cNvPr>
            <p:cNvSpPr/>
            <p:nvPr/>
          </p:nvSpPr>
          <p:spPr>
            <a:xfrm>
              <a:off x="1401270" y="17930720"/>
              <a:ext cx="16002000" cy="13604635"/>
            </a:xfrm>
            <a:prstGeom prst="roundRect">
              <a:avLst>
                <a:gd name="adj" fmla="val 7097"/>
              </a:avLst>
            </a:prstGeom>
            <a:solidFill>
              <a:srgbClr val="66C2A5">
                <a:alpha val="10000"/>
              </a:srgbClr>
            </a:solidFill>
            <a:ln w="12700" cap="flat" cmpd="sng" algn="ctr">
              <a:solidFill>
                <a:srgbClr val="66C2A5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 defTabSz="914339"/>
              <a:endParaRPr lang="en-US" sz="4399" kern="0" dirty="0">
                <a:solidFill>
                  <a:prstClr val="white"/>
                </a:solidFill>
                <a:latin typeface="Helvetica" panose="020B0604020202030204" pitchFamily="34" charset="0"/>
              </a:endParaRPr>
            </a:p>
          </p:txBody>
        </p: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07701145-9C21-E9A4-27F8-17E8E7A2DD4E}"/>
                </a:ext>
              </a:extLst>
            </p:cNvPr>
            <p:cNvGrpSpPr/>
            <p:nvPr/>
          </p:nvGrpSpPr>
          <p:grpSpPr>
            <a:xfrm>
              <a:off x="2870963" y="19495460"/>
              <a:ext cx="13062614" cy="9473888"/>
              <a:chOff x="1295399" y="22530112"/>
              <a:chExt cx="17708204" cy="12843184"/>
            </a:xfrm>
          </p:grpSpPr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D2C4F75A-98BA-5C4C-D9ED-5023876999D7}"/>
                  </a:ext>
                </a:extLst>
              </p:cNvPr>
              <p:cNvGrpSpPr/>
              <p:nvPr/>
            </p:nvGrpSpPr>
            <p:grpSpPr>
              <a:xfrm>
                <a:off x="12109082" y="24430401"/>
                <a:ext cx="6459471" cy="2797487"/>
                <a:chOff x="6787137" y="2213006"/>
                <a:chExt cx="2374032" cy="1028153"/>
              </a:xfrm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4CFF6314-671C-95B2-AEB8-D8F4A95E3818}"/>
                    </a:ext>
                  </a:extLst>
                </p:cNvPr>
                <p:cNvGrpSpPr/>
                <p:nvPr/>
              </p:nvGrpSpPr>
              <p:grpSpPr>
                <a:xfrm>
                  <a:off x="7738082" y="2239238"/>
                  <a:ext cx="1375519" cy="1001921"/>
                  <a:chOff x="3351549" y="1298522"/>
                  <a:chExt cx="740664" cy="539496"/>
                </a:xfrm>
              </p:grpSpPr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597A9343-0D10-FCB1-032C-413C96922B5B}"/>
                      </a:ext>
                    </a:extLst>
                  </p:cNvPr>
                  <p:cNvSpPr/>
                  <p:nvPr/>
                </p:nvSpPr>
                <p:spPr>
                  <a:xfrm>
                    <a:off x="3351549" y="1298522"/>
                    <a:ext cx="740664" cy="132759"/>
                  </a:xfrm>
                  <a:custGeom>
                    <a:avLst/>
                    <a:gdLst>
                      <a:gd name="connsiteX0" fmla="*/ 26694 w 740664"/>
                      <a:gd name="connsiteY0" fmla="*/ 0 h 132759"/>
                      <a:gd name="connsiteX1" fmla="*/ 713970 w 740664"/>
                      <a:gd name="connsiteY1" fmla="*/ 0 h 132759"/>
                      <a:gd name="connsiteX2" fmla="*/ 740664 w 740664"/>
                      <a:gd name="connsiteY2" fmla="*/ 26694 h 132759"/>
                      <a:gd name="connsiteX3" fmla="*/ 740664 w 740664"/>
                      <a:gd name="connsiteY3" fmla="*/ 132759 h 132759"/>
                      <a:gd name="connsiteX4" fmla="*/ 0 w 740664"/>
                      <a:gd name="connsiteY4" fmla="*/ 132759 h 132759"/>
                      <a:gd name="connsiteX5" fmla="*/ 0 w 740664"/>
                      <a:gd name="connsiteY5" fmla="*/ 26694 h 132759"/>
                      <a:gd name="connsiteX6" fmla="*/ 26694 w 740664"/>
                      <a:gd name="connsiteY6" fmla="*/ 0 h 132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0664" h="132759">
                        <a:moveTo>
                          <a:pt x="26694" y="0"/>
                        </a:moveTo>
                        <a:lnTo>
                          <a:pt x="713970" y="0"/>
                        </a:lnTo>
                        <a:cubicBezTo>
                          <a:pt x="728713" y="0"/>
                          <a:pt x="740664" y="11951"/>
                          <a:pt x="740664" y="26694"/>
                        </a:cubicBezTo>
                        <a:lnTo>
                          <a:pt x="740664" y="132759"/>
                        </a:lnTo>
                        <a:lnTo>
                          <a:pt x="0" y="132759"/>
                        </a:lnTo>
                        <a:lnTo>
                          <a:pt x="0" y="26694"/>
                        </a:lnTo>
                        <a:cubicBezTo>
                          <a:pt x="0" y="11951"/>
                          <a:pt x="11951" y="0"/>
                          <a:pt x="26694" y="0"/>
                        </a:cubicBezTo>
                        <a:close/>
                      </a:path>
                    </a:pathLst>
                  </a:custGeom>
                  <a:solidFill>
                    <a:srgbClr val="E38CBB">
                      <a:alpha val="40000"/>
                    </a:srgbClr>
                  </a:solidFill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096603B9-E212-16F9-F0CB-3219C0CD12FB}"/>
                      </a:ext>
                    </a:extLst>
                  </p:cNvPr>
                  <p:cNvSpPr/>
                  <p:nvPr/>
                </p:nvSpPr>
                <p:spPr>
                  <a:xfrm>
                    <a:off x="3351549" y="1431281"/>
                    <a:ext cx="740664" cy="406737"/>
                  </a:xfrm>
                  <a:custGeom>
                    <a:avLst/>
                    <a:gdLst>
                      <a:gd name="connsiteX0" fmla="*/ 0 w 740664"/>
                      <a:gd name="connsiteY0" fmla="*/ 0 h 406737"/>
                      <a:gd name="connsiteX1" fmla="*/ 740664 w 740664"/>
                      <a:gd name="connsiteY1" fmla="*/ 0 h 406737"/>
                      <a:gd name="connsiteX2" fmla="*/ 740664 w 740664"/>
                      <a:gd name="connsiteY2" fmla="*/ 380043 h 406737"/>
                      <a:gd name="connsiteX3" fmla="*/ 713970 w 740664"/>
                      <a:gd name="connsiteY3" fmla="*/ 406737 h 406737"/>
                      <a:gd name="connsiteX4" fmla="*/ 26694 w 740664"/>
                      <a:gd name="connsiteY4" fmla="*/ 406737 h 406737"/>
                      <a:gd name="connsiteX5" fmla="*/ 0 w 740664"/>
                      <a:gd name="connsiteY5" fmla="*/ 380043 h 406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664" h="406737">
                        <a:moveTo>
                          <a:pt x="0" y="0"/>
                        </a:moveTo>
                        <a:lnTo>
                          <a:pt x="740664" y="0"/>
                        </a:lnTo>
                        <a:lnTo>
                          <a:pt x="740664" y="380043"/>
                        </a:lnTo>
                        <a:cubicBezTo>
                          <a:pt x="740664" y="394786"/>
                          <a:pt x="728713" y="406737"/>
                          <a:pt x="713970" y="406737"/>
                        </a:cubicBezTo>
                        <a:lnTo>
                          <a:pt x="26694" y="406737"/>
                        </a:lnTo>
                        <a:cubicBezTo>
                          <a:pt x="11951" y="406737"/>
                          <a:pt x="0" y="394786"/>
                          <a:pt x="0" y="380043"/>
                        </a:cubicBezTo>
                        <a:close/>
                      </a:path>
                    </a:pathLst>
                  </a:custGeom>
                  <a:noFill/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</p:grp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9F91A76C-583C-DBAB-0316-317653F70642}"/>
                    </a:ext>
                  </a:extLst>
                </p:cNvPr>
                <p:cNvSpPr txBox="1"/>
                <p:nvPr/>
              </p:nvSpPr>
              <p:spPr>
                <a:xfrm>
                  <a:off x="6787137" y="2649286"/>
                  <a:ext cx="1071629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601">
                      <a:latin typeface="Helvetica" panose="020B0604020202030204" pitchFamily="34" charset="0"/>
                    </a:defRPr>
                  </a:lvl1pPr>
                </a:lstStyle>
                <a:p>
                  <a:pPr algn="ctr"/>
                  <a:r>
                    <a:rPr lang="en-US" sz="2400" dirty="0"/>
                    <a:t>2. Search</a:t>
                  </a:r>
                </a:p>
              </p:txBody>
            </p:sp>
            <p:sp>
              <p:nvSpPr>
                <p:cNvPr id="236" name="Arrow: Right 235">
                  <a:extLst>
                    <a:ext uri="{FF2B5EF4-FFF2-40B4-BE49-F238E27FC236}">
                      <a16:creationId xmlns:a16="http://schemas.microsoft.com/office/drawing/2014/main" id="{BFCD2FF6-2B07-096E-2A5B-B7A23BFE293D}"/>
                    </a:ext>
                  </a:extLst>
                </p:cNvPr>
                <p:cNvSpPr/>
                <p:nvPr/>
              </p:nvSpPr>
              <p:spPr>
                <a:xfrm>
                  <a:off x="7289772" y="2909492"/>
                  <a:ext cx="365718" cy="91867"/>
                </a:xfrm>
                <a:prstGeom prst="rightArrow">
                  <a:avLst>
                    <a:gd name="adj1" fmla="val 45546"/>
                    <a:gd name="adj2" fmla="val 134492"/>
                  </a:avLst>
                </a:prstGeom>
                <a:solidFill>
                  <a:srgbClr val="B4D66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Helvetica" panose="020B0604020202030204" pitchFamily="34" charset="0"/>
                  </a:endParaRPr>
                </a:p>
              </p:txBody>
            </p:sp>
            <p:sp>
              <p:nvSpPr>
                <p:cNvPr id="237" name="Arrow: Right 236">
                  <a:extLst>
                    <a:ext uri="{FF2B5EF4-FFF2-40B4-BE49-F238E27FC236}">
                      <a16:creationId xmlns:a16="http://schemas.microsoft.com/office/drawing/2014/main" id="{D71092E0-D13C-E0D2-4A8A-307D95C6C8DA}"/>
                    </a:ext>
                  </a:extLst>
                </p:cNvPr>
                <p:cNvSpPr/>
                <p:nvPr/>
              </p:nvSpPr>
              <p:spPr>
                <a:xfrm rot="10800000">
                  <a:off x="6929449" y="2909490"/>
                  <a:ext cx="365718" cy="91867"/>
                </a:xfrm>
                <a:prstGeom prst="rightArrow">
                  <a:avLst>
                    <a:gd name="adj1" fmla="val 45546"/>
                    <a:gd name="adj2" fmla="val 134492"/>
                  </a:avLst>
                </a:prstGeom>
                <a:solidFill>
                  <a:srgbClr val="B4D66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Helvetica" panose="020B0604020202030204" pitchFamily="34" charset="0"/>
                  </a:endParaRPr>
                </a:p>
              </p:txBody>
            </p:sp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9D79FE3E-A7B3-6A28-5D6A-DC23BF52E2E7}"/>
                    </a:ext>
                  </a:extLst>
                </p:cNvPr>
                <p:cNvSpPr txBox="1"/>
                <p:nvPr/>
              </p:nvSpPr>
              <p:spPr>
                <a:xfrm>
                  <a:off x="7929829" y="2478741"/>
                  <a:ext cx="335595" cy="2279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i="1">
                      <a:latin typeface="Helvetica" panose="020B0604020202030204" pitchFamily="34" charset="0"/>
                    </a:rPr>
                    <a:t>m/z</a:t>
                  </a:r>
                </a:p>
              </p:txBody>
            </p: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B3BDD6F0-428E-F01F-F882-B0671D4B9FBD}"/>
                    </a:ext>
                  </a:extLst>
                </p:cNvPr>
                <p:cNvSpPr txBox="1"/>
                <p:nvPr/>
              </p:nvSpPr>
              <p:spPr>
                <a:xfrm>
                  <a:off x="8370744" y="2478741"/>
                  <a:ext cx="663058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Intensity</a:t>
                  </a:r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D1350A5F-B652-CBD1-17DA-F46C67292D52}"/>
                    </a:ext>
                  </a:extLst>
                </p:cNvPr>
                <p:cNvSpPr txBox="1"/>
                <p:nvPr/>
              </p:nvSpPr>
              <p:spPr>
                <a:xfrm>
                  <a:off x="7774085" y="2807383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E38CBB"/>
                      </a:solidFill>
                      <a:latin typeface="Helvetica" panose="020B0604020202030204" pitchFamily="34" charset="0"/>
                    </a:rPr>
                    <a:t>121.251</a:t>
                  </a:r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78149F43-A747-38D1-E76C-9093AAA564BB}"/>
                    </a:ext>
                  </a:extLst>
                </p:cNvPr>
                <p:cNvSpPr txBox="1"/>
                <p:nvPr/>
              </p:nvSpPr>
              <p:spPr>
                <a:xfrm>
                  <a:off x="8549637" y="2807383"/>
                  <a:ext cx="3052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E38CBB"/>
                      </a:solidFill>
                      <a:latin typeface="Helvetica" panose="020B0604020202030204" pitchFamily="34" charset="0"/>
                    </a:rPr>
                    <a:t>0.4</a:t>
                  </a:r>
                </a:p>
              </p:txBody>
            </p: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CCFC749C-4FD0-5C2A-D8FF-984598970582}"/>
                    </a:ext>
                  </a:extLst>
                </p:cNvPr>
                <p:cNvSpPr txBox="1"/>
                <p:nvPr/>
              </p:nvSpPr>
              <p:spPr>
                <a:xfrm>
                  <a:off x="8204796" y="2934141"/>
                  <a:ext cx="398697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……</a:t>
                  </a:r>
                </a:p>
              </p:txBody>
            </p:sp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B70B0B75-480A-93FB-485F-85B14BB316A7}"/>
                    </a:ext>
                  </a:extLst>
                </p:cNvPr>
                <p:cNvSpPr txBox="1"/>
                <p:nvPr/>
              </p:nvSpPr>
              <p:spPr>
                <a:xfrm>
                  <a:off x="8204796" y="2601952"/>
                  <a:ext cx="398697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601">
                      <a:solidFill>
                        <a:srgbClr val="8DA0CB">
                          <a:alpha val="80000"/>
                        </a:srgbClr>
                      </a:solidFill>
                      <a:latin typeface="Helvetica" panose="020B0604020202030204" pitchFamily="34" charset="0"/>
                    </a:defRPr>
                  </a:lvl1pPr>
                </a:lstStyle>
                <a:p>
                  <a:r>
                    <a:rPr lang="en-US" sz="2400" b="1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</a:rPr>
                    <a:t>……</a:t>
                  </a:r>
                </a:p>
              </p:txBody>
            </p:sp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E7BF2858-5003-C770-C264-6977FBF41374}"/>
                    </a:ext>
                  </a:extLst>
                </p:cNvPr>
                <p:cNvSpPr txBox="1"/>
                <p:nvPr/>
              </p:nvSpPr>
              <p:spPr>
                <a:xfrm>
                  <a:off x="7690518" y="2213006"/>
                  <a:ext cx="1470651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Helvetica" panose="020B0604020202030204" pitchFamily="34" charset="0"/>
                    </a:rPr>
                    <a:t>Query spectrum</a:t>
                  </a:r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2C1A5D5D-13CF-20C0-6D36-7E795796F1CD}"/>
                  </a:ext>
                </a:extLst>
              </p:cNvPr>
              <p:cNvGrpSpPr/>
              <p:nvPr/>
            </p:nvGrpSpPr>
            <p:grpSpPr>
              <a:xfrm>
                <a:off x="1295399" y="32463395"/>
                <a:ext cx="7793744" cy="2909901"/>
                <a:chOff x="2812813" y="5165351"/>
                <a:chExt cx="2864414" cy="1069468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0697A591-418F-ECC0-2E18-7CA1526684FC}"/>
                    </a:ext>
                  </a:extLst>
                </p:cNvPr>
                <p:cNvGrpSpPr/>
                <p:nvPr/>
              </p:nvGrpSpPr>
              <p:grpSpPr>
                <a:xfrm>
                  <a:off x="3176897" y="5435677"/>
                  <a:ext cx="2258568" cy="799142"/>
                  <a:chOff x="2853344" y="1956267"/>
                  <a:chExt cx="1216152" cy="430307"/>
                </a:xfrm>
              </p:grpSpPr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ABDF35BD-D0EE-1B9C-C2BE-213AA41C8604}"/>
                      </a:ext>
                    </a:extLst>
                  </p:cNvPr>
                  <p:cNvSpPr/>
                  <p:nvPr/>
                </p:nvSpPr>
                <p:spPr>
                  <a:xfrm>
                    <a:off x="2853344" y="1956267"/>
                    <a:ext cx="1216152" cy="133351"/>
                  </a:xfrm>
                  <a:custGeom>
                    <a:avLst/>
                    <a:gdLst>
                      <a:gd name="connsiteX0" fmla="*/ 21265 w 1216152"/>
                      <a:gd name="connsiteY0" fmla="*/ 0 h 133351"/>
                      <a:gd name="connsiteX1" fmla="*/ 1194887 w 1216152"/>
                      <a:gd name="connsiteY1" fmla="*/ 0 h 133351"/>
                      <a:gd name="connsiteX2" fmla="*/ 1216152 w 1216152"/>
                      <a:gd name="connsiteY2" fmla="*/ 21265 h 133351"/>
                      <a:gd name="connsiteX3" fmla="*/ 1216152 w 1216152"/>
                      <a:gd name="connsiteY3" fmla="*/ 133351 h 133351"/>
                      <a:gd name="connsiteX4" fmla="*/ 0 w 1216152"/>
                      <a:gd name="connsiteY4" fmla="*/ 133351 h 133351"/>
                      <a:gd name="connsiteX5" fmla="*/ 0 w 1216152"/>
                      <a:gd name="connsiteY5" fmla="*/ 21265 h 133351"/>
                      <a:gd name="connsiteX6" fmla="*/ 21265 w 1216152"/>
                      <a:gd name="connsiteY6" fmla="*/ 0 h 13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6152" h="133351">
                        <a:moveTo>
                          <a:pt x="21265" y="0"/>
                        </a:moveTo>
                        <a:lnTo>
                          <a:pt x="1194887" y="0"/>
                        </a:lnTo>
                        <a:cubicBezTo>
                          <a:pt x="1206631" y="0"/>
                          <a:pt x="1216152" y="9521"/>
                          <a:pt x="1216152" y="21265"/>
                        </a:cubicBezTo>
                        <a:lnTo>
                          <a:pt x="1216152" y="133351"/>
                        </a:lnTo>
                        <a:lnTo>
                          <a:pt x="0" y="133351"/>
                        </a:lnTo>
                        <a:lnTo>
                          <a:pt x="0" y="21265"/>
                        </a:lnTo>
                        <a:cubicBezTo>
                          <a:pt x="0" y="9521"/>
                          <a:pt x="9521" y="0"/>
                          <a:pt x="21265" y="0"/>
                        </a:cubicBezTo>
                        <a:close/>
                      </a:path>
                    </a:pathLst>
                  </a:custGeom>
                  <a:solidFill>
                    <a:srgbClr val="68C3A6">
                      <a:alpha val="40000"/>
                    </a:srgbClr>
                  </a:solidFill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solidFill>
                        <a:srgbClr val="68C3A6"/>
                      </a:solidFill>
                      <a:latin typeface="Helvetica" panose="020B0604020202030204" pitchFamily="34" charset="0"/>
                    </a:endParaRPr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D455AE07-3D95-D03D-982F-3B9D69BD228A}"/>
                      </a:ext>
                    </a:extLst>
                  </p:cNvPr>
                  <p:cNvSpPr/>
                  <p:nvPr/>
                </p:nvSpPr>
                <p:spPr>
                  <a:xfrm>
                    <a:off x="2853344" y="2090157"/>
                    <a:ext cx="1216152" cy="296417"/>
                  </a:xfrm>
                  <a:custGeom>
                    <a:avLst/>
                    <a:gdLst>
                      <a:gd name="connsiteX0" fmla="*/ 0 w 1216152"/>
                      <a:gd name="connsiteY0" fmla="*/ 0 h 296417"/>
                      <a:gd name="connsiteX1" fmla="*/ 1216152 w 1216152"/>
                      <a:gd name="connsiteY1" fmla="*/ 0 h 296417"/>
                      <a:gd name="connsiteX2" fmla="*/ 1216152 w 1216152"/>
                      <a:gd name="connsiteY2" fmla="*/ 275152 h 296417"/>
                      <a:gd name="connsiteX3" fmla="*/ 1194887 w 1216152"/>
                      <a:gd name="connsiteY3" fmla="*/ 296417 h 296417"/>
                      <a:gd name="connsiteX4" fmla="*/ 21265 w 1216152"/>
                      <a:gd name="connsiteY4" fmla="*/ 296417 h 296417"/>
                      <a:gd name="connsiteX5" fmla="*/ 0 w 1216152"/>
                      <a:gd name="connsiteY5" fmla="*/ 275152 h 296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6152" h="296417">
                        <a:moveTo>
                          <a:pt x="0" y="0"/>
                        </a:moveTo>
                        <a:lnTo>
                          <a:pt x="1216152" y="0"/>
                        </a:lnTo>
                        <a:lnTo>
                          <a:pt x="1216152" y="275152"/>
                        </a:lnTo>
                        <a:cubicBezTo>
                          <a:pt x="1216152" y="286896"/>
                          <a:pt x="1206631" y="296417"/>
                          <a:pt x="1194887" y="296417"/>
                        </a:cubicBezTo>
                        <a:lnTo>
                          <a:pt x="21265" y="296417"/>
                        </a:lnTo>
                        <a:cubicBezTo>
                          <a:pt x="9521" y="296417"/>
                          <a:pt x="0" y="286896"/>
                          <a:pt x="0" y="275152"/>
                        </a:cubicBezTo>
                        <a:close/>
                      </a:path>
                    </a:pathLst>
                  </a:custGeom>
                  <a:noFill/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E5FC626-0638-735B-99BF-4D60EAFB8D8A}"/>
                    </a:ext>
                  </a:extLst>
                </p:cNvPr>
                <p:cNvSpPr txBox="1"/>
                <p:nvPr/>
              </p:nvSpPr>
              <p:spPr>
                <a:xfrm>
                  <a:off x="2935789" y="5413646"/>
                  <a:ext cx="2741438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Helvetica" panose="020B0604020202030204" pitchFamily="34" charset="0"/>
                    </a:rPr>
                    <a:t>New similarity table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DEA0487-D807-F68A-961F-85DA6865D19F}"/>
                    </a:ext>
                  </a:extLst>
                </p:cNvPr>
                <p:cNvSpPr txBox="1"/>
                <p:nvPr/>
              </p:nvSpPr>
              <p:spPr>
                <a:xfrm>
                  <a:off x="2812813" y="5952442"/>
                  <a:ext cx="1258619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>
                      <a:latin typeface="Helvetica" panose="020B0604020202030204" pitchFamily="34" charset="0"/>
                    </a:rPr>
                    <a:t>Similarity</a:t>
                  </a:r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3DD6B7B2-CFC5-7F19-2548-327087D2D3E3}"/>
                    </a:ext>
                  </a:extLst>
                </p:cNvPr>
                <p:cNvSpPr txBox="1"/>
                <p:nvPr/>
              </p:nvSpPr>
              <p:spPr>
                <a:xfrm>
                  <a:off x="3220686" y="5708521"/>
                  <a:ext cx="850746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2400" dirty="0">
                      <a:latin typeface="Helvetica" panose="020B0604020202030204" pitchFamily="34" charset="0"/>
                    </a:rPr>
                    <a:t>Spectral ID</a:t>
                  </a:r>
                </a:p>
              </p:txBody>
            </p:sp>
            <p:sp>
              <p:nvSpPr>
                <p:cNvPr id="252" name="Arrow: Right 251">
                  <a:extLst>
                    <a:ext uri="{FF2B5EF4-FFF2-40B4-BE49-F238E27FC236}">
                      <a16:creationId xmlns:a16="http://schemas.microsoft.com/office/drawing/2014/main" id="{5782325C-FD0F-58B2-5034-CE110324207C}"/>
                    </a:ext>
                  </a:extLst>
                </p:cNvPr>
                <p:cNvSpPr/>
                <p:nvPr/>
              </p:nvSpPr>
              <p:spPr>
                <a:xfrm rot="5400000">
                  <a:off x="4194401" y="5237804"/>
                  <a:ext cx="254726" cy="109820"/>
                </a:xfrm>
                <a:prstGeom prst="rightArrow">
                  <a:avLst>
                    <a:gd name="adj1" fmla="val 45546"/>
                    <a:gd name="adj2" fmla="val 134492"/>
                  </a:avLst>
                </a:prstGeom>
                <a:solidFill>
                  <a:srgbClr val="B4D66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Helvetica" panose="020B0604020202030204" pitchFamily="34" charset="0"/>
                  </a:endParaRPr>
                </a:p>
              </p:txBody>
            </p: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E15778D-919B-1EA5-E761-2B2BD2FAF939}"/>
                    </a:ext>
                  </a:extLst>
                </p:cNvPr>
                <p:cNvSpPr txBox="1"/>
                <p:nvPr/>
              </p:nvSpPr>
              <p:spPr>
                <a:xfrm>
                  <a:off x="4096460" y="5879980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7414B6C8-4942-7452-893E-531107A940DF}"/>
                    </a:ext>
                  </a:extLst>
                </p:cNvPr>
                <p:cNvSpPr txBox="1"/>
                <p:nvPr/>
              </p:nvSpPr>
              <p:spPr>
                <a:xfrm>
                  <a:off x="5090429" y="5879980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31FD893E-EFC5-7FAF-FC9C-52A2CE80575B}"/>
                    </a:ext>
                  </a:extLst>
                </p:cNvPr>
                <p:cNvSpPr txBox="1"/>
                <p:nvPr/>
              </p:nvSpPr>
              <p:spPr>
                <a:xfrm>
                  <a:off x="4326438" y="5678090"/>
                  <a:ext cx="253727" cy="227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4</a:t>
                  </a:r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DAA4E763-4384-A308-D07C-D4B032FACA09}"/>
                    </a:ext>
                  </a:extLst>
                </p:cNvPr>
                <p:cNvSpPr txBox="1"/>
                <p:nvPr/>
              </p:nvSpPr>
              <p:spPr>
                <a:xfrm>
                  <a:off x="4596060" y="5678090"/>
                  <a:ext cx="253727" cy="227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DC72AC"/>
                      </a:solidFill>
                      <a:latin typeface="Helvetica" panose="020B0604020202030204" pitchFamily="34" charset="0"/>
                    </a:rPr>
                    <a:t>5</a:t>
                  </a:r>
                </a:p>
              </p:txBody>
            </p: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1905BEDB-CB14-BF2D-8B53-DA887C589CBE}"/>
                    </a:ext>
                  </a:extLst>
                </p:cNvPr>
                <p:cNvSpPr txBox="1"/>
                <p:nvPr/>
              </p:nvSpPr>
              <p:spPr>
                <a:xfrm>
                  <a:off x="4865680" y="5678090"/>
                  <a:ext cx="253727" cy="227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6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59EA4651-3C1C-4707-BD47-54452742C715}"/>
                    </a:ext>
                  </a:extLst>
                </p:cNvPr>
                <p:cNvSpPr txBox="1"/>
                <p:nvPr/>
              </p:nvSpPr>
              <p:spPr>
                <a:xfrm>
                  <a:off x="4098783" y="5629791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BACC15AE-0ECA-D43E-5BF0-0C4AEC26A3B5}"/>
                    </a:ext>
                  </a:extLst>
                </p:cNvPr>
                <p:cNvSpPr txBox="1"/>
                <p:nvPr/>
              </p:nvSpPr>
              <p:spPr>
                <a:xfrm>
                  <a:off x="5090429" y="5629791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F3783926-CD1E-3938-576E-9B0A0A27D167}"/>
                    </a:ext>
                  </a:extLst>
                </p:cNvPr>
                <p:cNvSpPr/>
                <p:nvPr/>
              </p:nvSpPr>
              <p:spPr>
                <a:xfrm>
                  <a:off x="4329712" y="5989381"/>
                  <a:ext cx="249182" cy="2084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0</a:t>
                  </a: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70827436-81B5-E20C-D2CA-071DEC2B3770}"/>
                    </a:ext>
                  </a:extLst>
                </p:cNvPr>
                <p:cNvSpPr/>
                <p:nvPr/>
              </p:nvSpPr>
              <p:spPr>
                <a:xfrm>
                  <a:off x="4567218" y="5989381"/>
                  <a:ext cx="306895" cy="2084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400" dirty="0">
                      <a:solidFill>
                        <a:srgbClr val="DC72AC"/>
                      </a:solidFill>
                      <a:latin typeface="Helvetica" panose="020B0604020202030204" pitchFamily="34" charset="0"/>
                    </a:rPr>
                    <a:t>0.69</a:t>
                  </a: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4C214601-662F-9FF3-C5CF-1ED074777FC8}"/>
                    </a:ext>
                  </a:extLst>
                </p:cNvPr>
                <p:cNvSpPr/>
                <p:nvPr/>
              </p:nvSpPr>
              <p:spPr>
                <a:xfrm>
                  <a:off x="4862435" y="5989381"/>
                  <a:ext cx="249182" cy="2084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B51E51DD-CBA1-BDF4-F3DB-13075A04B3EA}"/>
                  </a:ext>
                </a:extLst>
              </p:cNvPr>
              <p:cNvGrpSpPr/>
              <p:nvPr/>
            </p:nvGrpSpPr>
            <p:grpSpPr>
              <a:xfrm>
                <a:off x="1708334" y="22530112"/>
                <a:ext cx="5383774" cy="6206398"/>
                <a:chOff x="2964578" y="1514598"/>
                <a:chExt cx="1978684" cy="2281021"/>
              </a:xfrm>
            </p:grpSpPr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25316FC4-FB0F-C093-FF3B-4373CF5BD1F9}"/>
                    </a:ext>
                  </a:extLst>
                </p:cNvPr>
                <p:cNvGrpSpPr/>
                <p:nvPr/>
              </p:nvGrpSpPr>
              <p:grpSpPr>
                <a:xfrm>
                  <a:off x="3136806" y="1534713"/>
                  <a:ext cx="1630245" cy="2260906"/>
                  <a:chOff x="234011" y="200262"/>
                  <a:chExt cx="877824" cy="1217411"/>
                </a:xfrm>
              </p:grpSpPr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69453775-CB3A-43C4-46B9-CECAF1BF0FA1}"/>
                      </a:ext>
                    </a:extLst>
                  </p:cNvPr>
                  <p:cNvSpPr/>
                  <p:nvPr/>
                </p:nvSpPr>
                <p:spPr>
                  <a:xfrm>
                    <a:off x="234011" y="334280"/>
                    <a:ext cx="877824" cy="1083393"/>
                  </a:xfrm>
                  <a:custGeom>
                    <a:avLst/>
                    <a:gdLst>
                      <a:gd name="connsiteX0" fmla="*/ 0 w 877824"/>
                      <a:gd name="connsiteY0" fmla="*/ 0 h 1083393"/>
                      <a:gd name="connsiteX1" fmla="*/ 877824 w 877824"/>
                      <a:gd name="connsiteY1" fmla="*/ 0 h 1083393"/>
                      <a:gd name="connsiteX2" fmla="*/ 877824 w 877824"/>
                      <a:gd name="connsiteY2" fmla="*/ 1039958 h 1083393"/>
                      <a:gd name="connsiteX3" fmla="*/ 834389 w 877824"/>
                      <a:gd name="connsiteY3" fmla="*/ 1083393 h 1083393"/>
                      <a:gd name="connsiteX4" fmla="*/ 43435 w 877824"/>
                      <a:gd name="connsiteY4" fmla="*/ 1083393 h 1083393"/>
                      <a:gd name="connsiteX5" fmla="*/ 0 w 877824"/>
                      <a:gd name="connsiteY5" fmla="*/ 1039958 h 1083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7824" h="1083393">
                        <a:moveTo>
                          <a:pt x="0" y="0"/>
                        </a:moveTo>
                        <a:lnTo>
                          <a:pt x="877824" y="0"/>
                        </a:lnTo>
                        <a:lnTo>
                          <a:pt x="877824" y="1039958"/>
                        </a:lnTo>
                        <a:cubicBezTo>
                          <a:pt x="877824" y="1063946"/>
                          <a:pt x="858377" y="1083393"/>
                          <a:pt x="834389" y="1083393"/>
                        </a:cubicBezTo>
                        <a:lnTo>
                          <a:pt x="43435" y="1083393"/>
                        </a:lnTo>
                        <a:cubicBezTo>
                          <a:pt x="19447" y="1083393"/>
                          <a:pt x="0" y="1063946"/>
                          <a:pt x="0" y="1039958"/>
                        </a:cubicBezTo>
                        <a:close/>
                      </a:path>
                    </a:pathLst>
                  </a:custGeom>
                  <a:noFill/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70710C8A-1354-D11E-A110-CC66B32EB431}"/>
                      </a:ext>
                    </a:extLst>
                  </p:cNvPr>
                  <p:cNvSpPr/>
                  <p:nvPr/>
                </p:nvSpPr>
                <p:spPr>
                  <a:xfrm>
                    <a:off x="234011" y="200262"/>
                    <a:ext cx="877824" cy="132759"/>
                  </a:xfrm>
                  <a:custGeom>
                    <a:avLst/>
                    <a:gdLst>
                      <a:gd name="connsiteX0" fmla="*/ 43435 w 877824"/>
                      <a:gd name="connsiteY0" fmla="*/ 0 h 132759"/>
                      <a:gd name="connsiteX1" fmla="*/ 834389 w 877824"/>
                      <a:gd name="connsiteY1" fmla="*/ 0 h 132759"/>
                      <a:gd name="connsiteX2" fmla="*/ 877824 w 877824"/>
                      <a:gd name="connsiteY2" fmla="*/ 43435 h 132759"/>
                      <a:gd name="connsiteX3" fmla="*/ 877824 w 877824"/>
                      <a:gd name="connsiteY3" fmla="*/ 132759 h 132759"/>
                      <a:gd name="connsiteX4" fmla="*/ 0 w 877824"/>
                      <a:gd name="connsiteY4" fmla="*/ 132759 h 132759"/>
                      <a:gd name="connsiteX5" fmla="*/ 0 w 877824"/>
                      <a:gd name="connsiteY5" fmla="*/ 43435 h 132759"/>
                      <a:gd name="connsiteX6" fmla="*/ 43435 w 877824"/>
                      <a:gd name="connsiteY6" fmla="*/ 0 h 132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7824" h="132759">
                        <a:moveTo>
                          <a:pt x="43435" y="0"/>
                        </a:moveTo>
                        <a:lnTo>
                          <a:pt x="834389" y="0"/>
                        </a:lnTo>
                        <a:cubicBezTo>
                          <a:pt x="858377" y="0"/>
                          <a:pt x="877824" y="19447"/>
                          <a:pt x="877824" y="43435"/>
                        </a:cubicBezTo>
                        <a:lnTo>
                          <a:pt x="877824" y="132759"/>
                        </a:lnTo>
                        <a:lnTo>
                          <a:pt x="0" y="132759"/>
                        </a:lnTo>
                        <a:lnTo>
                          <a:pt x="0" y="43435"/>
                        </a:lnTo>
                        <a:cubicBezTo>
                          <a:pt x="0" y="19447"/>
                          <a:pt x="19447" y="0"/>
                          <a:pt x="43435" y="0"/>
                        </a:cubicBezTo>
                        <a:close/>
                      </a:path>
                    </a:pathLst>
                  </a:custGeom>
                  <a:solidFill>
                    <a:srgbClr val="F68D64">
                      <a:alpha val="40000"/>
                    </a:srgbClr>
                  </a:solidFill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</p:grp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933DBF9D-D6E3-277E-0FAB-0211FCFC61D4}"/>
                    </a:ext>
                  </a:extLst>
                </p:cNvPr>
                <p:cNvSpPr txBox="1"/>
                <p:nvPr/>
              </p:nvSpPr>
              <p:spPr>
                <a:xfrm>
                  <a:off x="2964578" y="1514598"/>
                  <a:ext cx="1978684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Helvetica" panose="020B0604020202030204" pitchFamily="34" charset="0"/>
                    </a:rPr>
                    <a:t>Library spectra</a:t>
                  </a:r>
                </a:p>
              </p:txBody>
            </p:sp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8FD1ED88-6B1A-914A-C80A-40C19F2479EC}"/>
                    </a:ext>
                  </a:extLst>
                </p:cNvPr>
                <p:cNvSpPr txBox="1"/>
                <p:nvPr/>
              </p:nvSpPr>
              <p:spPr>
                <a:xfrm>
                  <a:off x="3738874" y="3500820"/>
                  <a:ext cx="398697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……</a:t>
                  </a:r>
                </a:p>
              </p:txBody>
            </p:sp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C782F9B3-9BA9-5BB3-061F-D912CC68E6AC}"/>
                    </a:ext>
                  </a:extLst>
                </p:cNvPr>
                <p:cNvSpPr txBox="1"/>
                <p:nvPr/>
              </p:nvSpPr>
              <p:spPr>
                <a:xfrm>
                  <a:off x="3738874" y="1902589"/>
                  <a:ext cx="398697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601">
                      <a:solidFill>
                        <a:srgbClr val="8DA0CB">
                          <a:alpha val="80000"/>
                        </a:srgbClr>
                      </a:solidFill>
                      <a:latin typeface="Helvetica" panose="020B0604020202030204" pitchFamily="34" charset="0"/>
                    </a:defRPr>
                  </a:lvl1pPr>
                </a:lstStyle>
                <a:p>
                  <a:r>
                    <a:rPr lang="en-US" sz="2400" b="1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</a:rPr>
                    <a:t>……</a:t>
                  </a:r>
                </a:p>
              </p:txBody>
            </p:sp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79818B2B-840F-81B1-5913-A2B083BB6FF4}"/>
                    </a:ext>
                  </a:extLst>
                </p:cNvPr>
                <p:cNvSpPr txBox="1"/>
                <p:nvPr/>
              </p:nvSpPr>
              <p:spPr>
                <a:xfrm>
                  <a:off x="3255244" y="1780242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ID</a:t>
                  </a:r>
                </a:p>
              </p:txBody>
            </p:sp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D75AA3A-314A-A88F-632E-E8013E8F290E}"/>
                    </a:ext>
                  </a:extLst>
                </p:cNvPr>
                <p:cNvSpPr txBox="1"/>
                <p:nvPr/>
              </p:nvSpPr>
              <p:spPr>
                <a:xfrm>
                  <a:off x="3639456" y="1780242"/>
                  <a:ext cx="335595" cy="2279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latin typeface="Helvetica" panose="020B0604020202030204" pitchFamily="34" charset="0"/>
                    </a:rPr>
                    <a:t>m/z</a:t>
                  </a:r>
                </a:p>
              </p:txBody>
            </p:sp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79E01839-325B-2D38-B1B2-72A45412CF40}"/>
                    </a:ext>
                  </a:extLst>
                </p:cNvPr>
                <p:cNvSpPr txBox="1"/>
                <p:nvPr/>
              </p:nvSpPr>
              <p:spPr>
                <a:xfrm>
                  <a:off x="4012261" y="1780242"/>
                  <a:ext cx="663058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Intensity</a:t>
                  </a: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EAC99C5E-9282-E096-D83D-61C7DCCA12D4}"/>
                    </a:ext>
                  </a:extLst>
                </p:cNvPr>
                <p:cNvSpPr txBox="1"/>
                <p:nvPr/>
              </p:nvSpPr>
              <p:spPr>
                <a:xfrm>
                  <a:off x="3289183" y="2114907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4</a:t>
                  </a:r>
                </a:p>
              </p:txBody>
            </p: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88D43625-78DE-4B4E-C336-C70F7C395B52}"/>
                    </a:ext>
                  </a:extLst>
                </p:cNvPr>
                <p:cNvSpPr txBox="1"/>
                <p:nvPr/>
              </p:nvSpPr>
              <p:spPr>
                <a:xfrm>
                  <a:off x="3483718" y="2114907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256.356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325B35EB-7455-C6A0-9092-F0D0F6D5FD0C}"/>
                    </a:ext>
                  </a:extLst>
                </p:cNvPr>
                <p:cNvSpPr txBox="1"/>
                <p:nvPr/>
              </p:nvSpPr>
              <p:spPr>
                <a:xfrm>
                  <a:off x="4191151" y="2114907"/>
                  <a:ext cx="305252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0.2</a:t>
                  </a:r>
                </a:p>
              </p:txBody>
            </p:sp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EE05D4B0-F4B9-F8F8-43BF-E61E3CDE0C75}"/>
                    </a:ext>
                  </a:extLst>
                </p:cNvPr>
                <p:cNvSpPr txBox="1"/>
                <p:nvPr/>
              </p:nvSpPr>
              <p:spPr>
                <a:xfrm>
                  <a:off x="3289183" y="2324693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5</a:t>
                  </a:r>
                </a:p>
              </p:txBody>
            </p:sp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66AF8B5E-B1E7-D4B3-C938-03A687281AEA}"/>
                    </a:ext>
                  </a:extLst>
                </p:cNvPr>
                <p:cNvSpPr txBox="1"/>
                <p:nvPr/>
              </p:nvSpPr>
              <p:spPr>
                <a:xfrm>
                  <a:off x="3483718" y="2324693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121.251</a:t>
                  </a:r>
                </a:p>
              </p:txBody>
            </p: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157FADD5-B470-66DD-D98B-6CE9DF0BB4C1}"/>
                    </a:ext>
                  </a:extLst>
                </p:cNvPr>
                <p:cNvSpPr txBox="1"/>
                <p:nvPr/>
              </p:nvSpPr>
              <p:spPr>
                <a:xfrm>
                  <a:off x="4191151" y="2324693"/>
                  <a:ext cx="305252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0.3</a:t>
                  </a: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E19FFDB6-B15D-64C4-29F2-9C9254286D33}"/>
                    </a:ext>
                  </a:extLst>
                </p:cNvPr>
                <p:cNvSpPr txBox="1"/>
                <p:nvPr/>
              </p:nvSpPr>
              <p:spPr>
                <a:xfrm>
                  <a:off x="3289183" y="2534480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5</a:t>
                  </a:r>
                </a:p>
              </p:txBody>
            </p:sp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D112978B-E2BA-21AD-E399-B1003C078BBA}"/>
                    </a:ext>
                  </a:extLst>
                </p:cNvPr>
                <p:cNvSpPr txBox="1"/>
                <p:nvPr/>
              </p:nvSpPr>
              <p:spPr>
                <a:xfrm>
                  <a:off x="3483718" y="2534480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256.349</a:t>
                  </a:r>
                </a:p>
              </p:txBody>
            </p:sp>
            <p:sp>
              <p:nvSpPr>
                <p:cNvPr id="281" name="TextBox 280">
                  <a:extLst>
                    <a:ext uri="{FF2B5EF4-FFF2-40B4-BE49-F238E27FC236}">
                      <a16:creationId xmlns:a16="http://schemas.microsoft.com/office/drawing/2014/main" id="{290319DF-12C2-E8F4-C871-61D8AC47176E}"/>
                    </a:ext>
                  </a:extLst>
                </p:cNvPr>
                <p:cNvSpPr txBox="1"/>
                <p:nvPr/>
              </p:nvSpPr>
              <p:spPr>
                <a:xfrm>
                  <a:off x="4191151" y="2534480"/>
                  <a:ext cx="305252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0.2</a:t>
                  </a:r>
                </a:p>
              </p:txBody>
            </p: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6A0C4E20-691F-A0C2-AA8A-8586DA54EF86}"/>
                    </a:ext>
                  </a:extLst>
                </p:cNvPr>
                <p:cNvSpPr txBox="1"/>
                <p:nvPr/>
              </p:nvSpPr>
              <p:spPr>
                <a:xfrm>
                  <a:off x="3289183" y="2744264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6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136F6FEF-C70C-67D6-3726-2C9B71E6B1A5}"/>
                    </a:ext>
                  </a:extLst>
                </p:cNvPr>
                <p:cNvSpPr txBox="1"/>
                <p:nvPr/>
              </p:nvSpPr>
              <p:spPr>
                <a:xfrm>
                  <a:off x="3483719" y="2744264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115.373</a:t>
                  </a:r>
                </a:p>
              </p:txBody>
            </p:sp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DDE37F56-7F29-5D12-52DA-A030D7B68071}"/>
                    </a:ext>
                  </a:extLst>
                </p:cNvPr>
                <p:cNvSpPr txBox="1"/>
                <p:nvPr/>
              </p:nvSpPr>
              <p:spPr>
                <a:xfrm>
                  <a:off x="4191151" y="2744264"/>
                  <a:ext cx="305252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0.1</a:t>
                  </a:r>
                </a:p>
              </p:txBody>
            </p:sp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34DC91D5-AFD5-D8FC-5166-12843987F407}"/>
                    </a:ext>
                  </a:extLst>
                </p:cNvPr>
                <p:cNvSpPr txBox="1"/>
                <p:nvPr/>
              </p:nvSpPr>
              <p:spPr>
                <a:xfrm>
                  <a:off x="3290419" y="2955266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6</a:t>
                  </a:r>
                </a:p>
              </p:txBody>
            </p:sp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4FF620B2-9300-9FAD-230E-DC9DFD70DEB0}"/>
                    </a:ext>
                  </a:extLst>
                </p:cNvPr>
                <p:cNvSpPr txBox="1"/>
                <p:nvPr/>
              </p:nvSpPr>
              <p:spPr>
                <a:xfrm>
                  <a:off x="3484951" y="2955266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361.967</a:t>
                  </a:r>
                </a:p>
              </p:txBody>
            </p:sp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FE01B52D-2DE6-DAB2-822B-D9AAC5B15876}"/>
                    </a:ext>
                  </a:extLst>
                </p:cNvPr>
                <p:cNvSpPr txBox="1"/>
                <p:nvPr/>
              </p:nvSpPr>
              <p:spPr>
                <a:xfrm>
                  <a:off x="4192383" y="2955266"/>
                  <a:ext cx="305252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0.3</a:t>
                  </a:r>
                </a:p>
              </p:txBody>
            </p:sp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2CEF9B7B-D4BA-F27A-B6B3-50E7B14C7E4F}"/>
                    </a:ext>
                  </a:extLst>
                </p:cNvPr>
                <p:cNvSpPr txBox="1"/>
                <p:nvPr/>
              </p:nvSpPr>
              <p:spPr>
                <a:xfrm>
                  <a:off x="3290419" y="3164861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6</a:t>
                  </a:r>
                </a:p>
              </p:txBody>
            </p:sp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96C66D51-4764-CF84-7BFB-A1BB4CCB56B3}"/>
                    </a:ext>
                  </a:extLst>
                </p:cNvPr>
                <p:cNvSpPr txBox="1"/>
                <p:nvPr/>
              </p:nvSpPr>
              <p:spPr>
                <a:xfrm>
                  <a:off x="3484951" y="3164861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639.032</a:t>
                  </a:r>
                </a:p>
              </p:txBody>
            </p:sp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20617370-444E-458E-966F-2DE24BD1F92C}"/>
                    </a:ext>
                  </a:extLst>
                </p:cNvPr>
                <p:cNvSpPr txBox="1"/>
                <p:nvPr/>
              </p:nvSpPr>
              <p:spPr>
                <a:xfrm>
                  <a:off x="4192383" y="3164861"/>
                  <a:ext cx="305252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0.1</a:t>
                  </a:r>
                </a:p>
              </p:txBody>
            </p:sp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5CF5A58C-9AB5-BD45-02A4-A8AF50FE59AC}"/>
                    </a:ext>
                  </a:extLst>
                </p:cNvPr>
                <p:cNvSpPr txBox="1"/>
                <p:nvPr/>
              </p:nvSpPr>
              <p:spPr>
                <a:xfrm>
                  <a:off x="3290419" y="3374458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7</a:t>
                  </a:r>
                </a:p>
              </p:txBody>
            </p:sp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F4E8FF0B-3783-716B-AA47-A07EA66AB1CE}"/>
                    </a:ext>
                  </a:extLst>
                </p:cNvPr>
                <p:cNvSpPr txBox="1"/>
                <p:nvPr/>
              </p:nvSpPr>
              <p:spPr>
                <a:xfrm>
                  <a:off x="3484951" y="3374458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573.773</a:t>
                  </a:r>
                </a:p>
              </p:txBody>
            </p:sp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B303B079-95E6-87B3-06DA-C62EDBBCBBBE}"/>
                    </a:ext>
                  </a:extLst>
                </p:cNvPr>
                <p:cNvSpPr txBox="1"/>
                <p:nvPr/>
              </p:nvSpPr>
              <p:spPr>
                <a:xfrm>
                  <a:off x="4192383" y="3374458"/>
                  <a:ext cx="305252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0.4</a:t>
                  </a:r>
                </a:p>
              </p:txBody>
            </p:sp>
          </p:grp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67F7BD9D-3B62-A308-1B54-1E6205F143C5}"/>
                  </a:ext>
                </a:extLst>
              </p:cNvPr>
              <p:cNvGrpSpPr/>
              <p:nvPr/>
            </p:nvGrpSpPr>
            <p:grpSpPr>
              <a:xfrm>
                <a:off x="6528142" y="22676798"/>
                <a:ext cx="6231020" cy="5103784"/>
                <a:chOff x="4735989" y="1568509"/>
                <a:chExt cx="2290070" cy="1875780"/>
              </a:xfrm>
            </p:grpSpPr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08375543-A63D-CB2B-CC55-CB285769419A}"/>
                    </a:ext>
                  </a:extLst>
                </p:cNvPr>
                <p:cNvSpPr/>
                <p:nvPr/>
              </p:nvSpPr>
              <p:spPr>
                <a:xfrm>
                  <a:off x="5221592" y="2836492"/>
                  <a:ext cx="1630245" cy="203591"/>
                </a:xfrm>
                <a:prstGeom prst="rect">
                  <a:avLst/>
                </a:prstGeom>
                <a:solidFill>
                  <a:srgbClr val="E38CBB">
                    <a:alpha val="20000"/>
                  </a:srgbClr>
                </a:solidFill>
                <a:ln w="317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dirty="0">
                    <a:latin typeface="Helvetica" panose="020B0604020202030204" pitchFamily="34" charset="0"/>
                  </a:endParaRPr>
                </a:p>
              </p:txBody>
            </p: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CE3E621F-FD1A-2C0B-EAC4-1309BB5BE6E2}"/>
                    </a:ext>
                  </a:extLst>
                </p:cNvPr>
                <p:cNvGrpSpPr/>
                <p:nvPr/>
              </p:nvGrpSpPr>
              <p:grpSpPr>
                <a:xfrm>
                  <a:off x="5221592" y="2017556"/>
                  <a:ext cx="1630245" cy="1426733"/>
                  <a:chOff x="1860591" y="2152936"/>
                  <a:chExt cx="877824" cy="768241"/>
                </a:xfrm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8BB3A6C-5654-FA3D-76E2-9BC8864DF4E9}"/>
                      </a:ext>
                    </a:extLst>
                  </p:cNvPr>
                  <p:cNvSpPr/>
                  <p:nvPr/>
                </p:nvSpPr>
                <p:spPr>
                  <a:xfrm>
                    <a:off x="1860591" y="2285840"/>
                    <a:ext cx="877824" cy="635337"/>
                  </a:xfrm>
                  <a:custGeom>
                    <a:avLst/>
                    <a:gdLst>
                      <a:gd name="connsiteX0" fmla="*/ 0 w 877824"/>
                      <a:gd name="connsiteY0" fmla="*/ 0 h 635337"/>
                      <a:gd name="connsiteX1" fmla="*/ 877824 w 877824"/>
                      <a:gd name="connsiteY1" fmla="*/ 0 h 635337"/>
                      <a:gd name="connsiteX2" fmla="*/ 877824 w 877824"/>
                      <a:gd name="connsiteY2" fmla="*/ 597332 h 635337"/>
                      <a:gd name="connsiteX3" fmla="*/ 839819 w 877824"/>
                      <a:gd name="connsiteY3" fmla="*/ 635337 h 635337"/>
                      <a:gd name="connsiteX4" fmla="*/ 38005 w 877824"/>
                      <a:gd name="connsiteY4" fmla="*/ 635337 h 635337"/>
                      <a:gd name="connsiteX5" fmla="*/ 0 w 877824"/>
                      <a:gd name="connsiteY5" fmla="*/ 597332 h 635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7824" h="635337">
                        <a:moveTo>
                          <a:pt x="0" y="0"/>
                        </a:moveTo>
                        <a:lnTo>
                          <a:pt x="877824" y="0"/>
                        </a:lnTo>
                        <a:lnTo>
                          <a:pt x="877824" y="597332"/>
                        </a:lnTo>
                        <a:cubicBezTo>
                          <a:pt x="877824" y="618322"/>
                          <a:pt x="860809" y="635337"/>
                          <a:pt x="839819" y="635337"/>
                        </a:cubicBezTo>
                        <a:lnTo>
                          <a:pt x="38005" y="635337"/>
                        </a:lnTo>
                        <a:cubicBezTo>
                          <a:pt x="17015" y="635337"/>
                          <a:pt x="0" y="618322"/>
                          <a:pt x="0" y="597332"/>
                        </a:cubicBezTo>
                        <a:close/>
                      </a:path>
                    </a:pathLst>
                  </a:custGeom>
                  <a:noFill/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20C6DA26-80F7-D55C-CCF1-E26145ABCE52}"/>
                      </a:ext>
                    </a:extLst>
                  </p:cNvPr>
                  <p:cNvSpPr/>
                  <p:nvPr/>
                </p:nvSpPr>
                <p:spPr>
                  <a:xfrm>
                    <a:off x="1860591" y="2152936"/>
                    <a:ext cx="877824" cy="132759"/>
                  </a:xfrm>
                  <a:custGeom>
                    <a:avLst/>
                    <a:gdLst>
                      <a:gd name="connsiteX0" fmla="*/ 43435 w 877824"/>
                      <a:gd name="connsiteY0" fmla="*/ 0 h 132759"/>
                      <a:gd name="connsiteX1" fmla="*/ 834389 w 877824"/>
                      <a:gd name="connsiteY1" fmla="*/ 0 h 132759"/>
                      <a:gd name="connsiteX2" fmla="*/ 877824 w 877824"/>
                      <a:gd name="connsiteY2" fmla="*/ 43435 h 132759"/>
                      <a:gd name="connsiteX3" fmla="*/ 877824 w 877824"/>
                      <a:gd name="connsiteY3" fmla="*/ 132759 h 132759"/>
                      <a:gd name="connsiteX4" fmla="*/ 0 w 877824"/>
                      <a:gd name="connsiteY4" fmla="*/ 132759 h 132759"/>
                      <a:gd name="connsiteX5" fmla="*/ 0 w 877824"/>
                      <a:gd name="connsiteY5" fmla="*/ 43435 h 132759"/>
                      <a:gd name="connsiteX6" fmla="*/ 43435 w 877824"/>
                      <a:gd name="connsiteY6" fmla="*/ 0 h 132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7824" h="132759">
                        <a:moveTo>
                          <a:pt x="43435" y="0"/>
                        </a:moveTo>
                        <a:lnTo>
                          <a:pt x="834389" y="0"/>
                        </a:lnTo>
                        <a:cubicBezTo>
                          <a:pt x="858377" y="0"/>
                          <a:pt x="877824" y="19447"/>
                          <a:pt x="877824" y="43435"/>
                        </a:cubicBezTo>
                        <a:lnTo>
                          <a:pt x="877824" y="132759"/>
                        </a:lnTo>
                        <a:lnTo>
                          <a:pt x="0" y="132759"/>
                        </a:lnTo>
                        <a:lnTo>
                          <a:pt x="0" y="43435"/>
                        </a:lnTo>
                        <a:cubicBezTo>
                          <a:pt x="0" y="19447"/>
                          <a:pt x="19447" y="0"/>
                          <a:pt x="43435" y="0"/>
                        </a:cubicBezTo>
                        <a:close/>
                      </a:path>
                    </a:pathLst>
                  </a:custGeom>
                  <a:solidFill>
                    <a:srgbClr val="F68D64">
                      <a:alpha val="40000"/>
                    </a:srgbClr>
                  </a:solidFill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</p:grpSp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5738881B-868F-024C-6478-255854FBB6D2}"/>
                    </a:ext>
                  </a:extLst>
                </p:cNvPr>
                <p:cNvSpPr txBox="1"/>
                <p:nvPr/>
              </p:nvSpPr>
              <p:spPr>
                <a:xfrm>
                  <a:off x="5052152" y="1568509"/>
                  <a:ext cx="1669456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601">
                      <a:latin typeface="Helvetica" panose="020B0604020202030204" pitchFamily="34" charset="0"/>
                    </a:defRPr>
                  </a:lvl1pPr>
                </a:lstStyle>
                <a:p>
                  <a:r>
                    <a:rPr lang="en-US" sz="2400" dirty="0"/>
                    <a:t>1. Sort by ion’s </a:t>
                  </a:r>
                  <a:r>
                    <a:rPr lang="en-US" sz="2400" i="1" dirty="0"/>
                    <a:t>m/z</a:t>
                  </a:r>
                </a:p>
              </p:txBody>
            </p:sp>
            <p:sp>
              <p:nvSpPr>
                <p:cNvPr id="300" name="Arrow: Curved Down 176">
                  <a:extLst>
                    <a:ext uri="{FF2B5EF4-FFF2-40B4-BE49-F238E27FC236}">
                      <a16:creationId xmlns:a16="http://schemas.microsoft.com/office/drawing/2014/main" id="{90AA2A3E-4A6F-2FDD-9B55-3D3455E99148}"/>
                    </a:ext>
                  </a:extLst>
                </p:cNvPr>
                <p:cNvSpPr/>
                <p:nvPr/>
              </p:nvSpPr>
              <p:spPr>
                <a:xfrm>
                  <a:off x="4735989" y="1648527"/>
                  <a:ext cx="532608" cy="341490"/>
                </a:xfrm>
                <a:custGeom>
                  <a:avLst/>
                  <a:gdLst>
                    <a:gd name="connsiteX0" fmla="*/ 1434340 w 1530933"/>
                    <a:gd name="connsiteY0" fmla="*/ 386371 h 386371"/>
                    <a:gd name="connsiteX1" fmla="*/ 1315741 w 1530933"/>
                    <a:gd name="connsiteY1" fmla="*/ 289778 h 386371"/>
                    <a:gd name="connsiteX2" fmla="*/ 1364038 w 1530933"/>
                    <a:gd name="connsiteY2" fmla="*/ 289778 h 386371"/>
                    <a:gd name="connsiteX3" fmla="*/ 693022 w 1530933"/>
                    <a:gd name="connsiteY3" fmla="*/ 0 h 386371"/>
                    <a:gd name="connsiteX4" fmla="*/ 789615 w 1530933"/>
                    <a:gd name="connsiteY4" fmla="*/ 0 h 386371"/>
                    <a:gd name="connsiteX5" fmla="*/ 1460631 w 1530933"/>
                    <a:gd name="connsiteY5" fmla="*/ 289778 h 386371"/>
                    <a:gd name="connsiteX6" fmla="*/ 1508927 w 1530933"/>
                    <a:gd name="connsiteY6" fmla="*/ 289778 h 386371"/>
                    <a:gd name="connsiteX7" fmla="*/ 1434340 w 1530933"/>
                    <a:gd name="connsiteY7" fmla="*/ 386371 h 386371"/>
                    <a:gd name="connsiteX0" fmla="*/ 741318 w 1530933"/>
                    <a:gd name="connsiteY0" fmla="*/ 939 h 386371"/>
                    <a:gd name="connsiteX1" fmla="*/ 96592 w 1530933"/>
                    <a:gd name="connsiteY1" fmla="*/ 386371 h 386371"/>
                    <a:gd name="connsiteX2" fmla="*/ 0 w 1530933"/>
                    <a:gd name="connsiteY2" fmla="*/ 386371 h 386371"/>
                    <a:gd name="connsiteX3" fmla="*/ 387071 w 1530933"/>
                    <a:gd name="connsiteY3" fmla="*/ 39690 h 386371"/>
                    <a:gd name="connsiteX4" fmla="*/ 741318 w 1530933"/>
                    <a:gd name="connsiteY4" fmla="*/ 939 h 386371"/>
                    <a:gd name="connsiteX0" fmla="*/ 741318 w 1530933"/>
                    <a:gd name="connsiteY0" fmla="*/ 939 h 386371"/>
                    <a:gd name="connsiteX1" fmla="*/ 96592 w 1530933"/>
                    <a:gd name="connsiteY1" fmla="*/ 386371 h 386371"/>
                    <a:gd name="connsiteX2" fmla="*/ 0 w 1530933"/>
                    <a:gd name="connsiteY2" fmla="*/ 386371 h 386371"/>
                    <a:gd name="connsiteX3" fmla="*/ 693022 w 1530933"/>
                    <a:gd name="connsiteY3" fmla="*/ 0 h 386371"/>
                    <a:gd name="connsiteX4" fmla="*/ 789615 w 1530933"/>
                    <a:gd name="connsiteY4" fmla="*/ 0 h 386371"/>
                    <a:gd name="connsiteX5" fmla="*/ 1460631 w 1530933"/>
                    <a:gd name="connsiteY5" fmla="*/ 289778 h 386371"/>
                    <a:gd name="connsiteX6" fmla="*/ 1508927 w 1530933"/>
                    <a:gd name="connsiteY6" fmla="*/ 289778 h 386371"/>
                    <a:gd name="connsiteX7" fmla="*/ 1434340 w 1530933"/>
                    <a:gd name="connsiteY7" fmla="*/ 386371 h 386371"/>
                    <a:gd name="connsiteX8" fmla="*/ 1315741 w 1530933"/>
                    <a:gd name="connsiteY8" fmla="*/ 289778 h 386371"/>
                    <a:gd name="connsiteX9" fmla="*/ 1364038 w 1530933"/>
                    <a:gd name="connsiteY9" fmla="*/ 289778 h 386371"/>
                    <a:gd name="connsiteX10" fmla="*/ 693022 w 1530933"/>
                    <a:gd name="connsiteY10" fmla="*/ 0 h 386371"/>
                    <a:gd name="connsiteX0" fmla="*/ 1434340 w 1508927"/>
                    <a:gd name="connsiteY0" fmla="*/ 386371 h 386371"/>
                    <a:gd name="connsiteX1" fmla="*/ 1315741 w 1508927"/>
                    <a:gd name="connsiteY1" fmla="*/ 289778 h 386371"/>
                    <a:gd name="connsiteX2" fmla="*/ 1364038 w 1508927"/>
                    <a:gd name="connsiteY2" fmla="*/ 289778 h 386371"/>
                    <a:gd name="connsiteX3" fmla="*/ 693022 w 1508927"/>
                    <a:gd name="connsiteY3" fmla="*/ 0 h 386371"/>
                    <a:gd name="connsiteX4" fmla="*/ 789615 w 1508927"/>
                    <a:gd name="connsiteY4" fmla="*/ 0 h 386371"/>
                    <a:gd name="connsiteX5" fmla="*/ 1460631 w 1508927"/>
                    <a:gd name="connsiteY5" fmla="*/ 289778 h 386371"/>
                    <a:gd name="connsiteX6" fmla="*/ 1508927 w 1508927"/>
                    <a:gd name="connsiteY6" fmla="*/ 289778 h 386371"/>
                    <a:gd name="connsiteX7" fmla="*/ 1434340 w 1508927"/>
                    <a:gd name="connsiteY7" fmla="*/ 386371 h 386371"/>
                    <a:gd name="connsiteX0" fmla="*/ 741318 w 1508927"/>
                    <a:gd name="connsiteY0" fmla="*/ 939 h 386371"/>
                    <a:gd name="connsiteX1" fmla="*/ 96592 w 1508927"/>
                    <a:gd name="connsiteY1" fmla="*/ 386371 h 386371"/>
                    <a:gd name="connsiteX2" fmla="*/ 0 w 1508927"/>
                    <a:gd name="connsiteY2" fmla="*/ 386371 h 386371"/>
                    <a:gd name="connsiteX3" fmla="*/ 387071 w 1508927"/>
                    <a:gd name="connsiteY3" fmla="*/ 39690 h 386371"/>
                    <a:gd name="connsiteX4" fmla="*/ 741318 w 1508927"/>
                    <a:gd name="connsiteY4" fmla="*/ 939 h 386371"/>
                    <a:gd name="connsiteX0" fmla="*/ 741318 w 1508927"/>
                    <a:gd name="connsiteY0" fmla="*/ 939 h 386371"/>
                    <a:gd name="connsiteX1" fmla="*/ 96592 w 1508927"/>
                    <a:gd name="connsiteY1" fmla="*/ 386371 h 386371"/>
                    <a:gd name="connsiteX2" fmla="*/ 693022 w 1508927"/>
                    <a:gd name="connsiteY2" fmla="*/ 0 h 386371"/>
                    <a:gd name="connsiteX3" fmla="*/ 789615 w 1508927"/>
                    <a:gd name="connsiteY3" fmla="*/ 0 h 386371"/>
                    <a:gd name="connsiteX4" fmla="*/ 1460631 w 1508927"/>
                    <a:gd name="connsiteY4" fmla="*/ 289778 h 386371"/>
                    <a:gd name="connsiteX5" fmla="*/ 1508927 w 1508927"/>
                    <a:gd name="connsiteY5" fmla="*/ 289778 h 386371"/>
                    <a:gd name="connsiteX6" fmla="*/ 1434340 w 1508927"/>
                    <a:gd name="connsiteY6" fmla="*/ 386371 h 386371"/>
                    <a:gd name="connsiteX7" fmla="*/ 1315741 w 1508927"/>
                    <a:gd name="connsiteY7" fmla="*/ 289778 h 386371"/>
                    <a:gd name="connsiteX8" fmla="*/ 1364038 w 1508927"/>
                    <a:gd name="connsiteY8" fmla="*/ 289778 h 386371"/>
                    <a:gd name="connsiteX9" fmla="*/ 693022 w 1508927"/>
                    <a:gd name="connsiteY9" fmla="*/ 0 h 386371"/>
                    <a:gd name="connsiteX0" fmla="*/ 1434340 w 1508927"/>
                    <a:gd name="connsiteY0" fmla="*/ 386371 h 386371"/>
                    <a:gd name="connsiteX1" fmla="*/ 1315741 w 1508927"/>
                    <a:gd name="connsiteY1" fmla="*/ 289778 h 386371"/>
                    <a:gd name="connsiteX2" fmla="*/ 1364038 w 1508927"/>
                    <a:gd name="connsiteY2" fmla="*/ 289778 h 386371"/>
                    <a:gd name="connsiteX3" fmla="*/ 693022 w 1508927"/>
                    <a:gd name="connsiteY3" fmla="*/ 0 h 386371"/>
                    <a:gd name="connsiteX4" fmla="*/ 789615 w 1508927"/>
                    <a:gd name="connsiteY4" fmla="*/ 0 h 386371"/>
                    <a:gd name="connsiteX5" fmla="*/ 1460631 w 1508927"/>
                    <a:gd name="connsiteY5" fmla="*/ 289778 h 386371"/>
                    <a:gd name="connsiteX6" fmla="*/ 1508927 w 1508927"/>
                    <a:gd name="connsiteY6" fmla="*/ 289778 h 386371"/>
                    <a:gd name="connsiteX7" fmla="*/ 1434340 w 1508927"/>
                    <a:gd name="connsiteY7" fmla="*/ 386371 h 386371"/>
                    <a:gd name="connsiteX0" fmla="*/ 741318 w 1508927"/>
                    <a:gd name="connsiteY0" fmla="*/ 939 h 386371"/>
                    <a:gd name="connsiteX1" fmla="*/ 96592 w 1508927"/>
                    <a:gd name="connsiteY1" fmla="*/ 386371 h 386371"/>
                    <a:gd name="connsiteX2" fmla="*/ 0 w 1508927"/>
                    <a:gd name="connsiteY2" fmla="*/ 386371 h 386371"/>
                    <a:gd name="connsiteX3" fmla="*/ 387071 w 1508927"/>
                    <a:gd name="connsiteY3" fmla="*/ 39690 h 386371"/>
                    <a:gd name="connsiteX4" fmla="*/ 741318 w 1508927"/>
                    <a:gd name="connsiteY4" fmla="*/ 939 h 386371"/>
                    <a:gd name="connsiteX0" fmla="*/ 741318 w 1508927"/>
                    <a:gd name="connsiteY0" fmla="*/ 939 h 386371"/>
                    <a:gd name="connsiteX1" fmla="*/ 693022 w 1508927"/>
                    <a:gd name="connsiteY1" fmla="*/ 0 h 386371"/>
                    <a:gd name="connsiteX2" fmla="*/ 789615 w 1508927"/>
                    <a:gd name="connsiteY2" fmla="*/ 0 h 386371"/>
                    <a:gd name="connsiteX3" fmla="*/ 1460631 w 1508927"/>
                    <a:gd name="connsiteY3" fmla="*/ 289778 h 386371"/>
                    <a:gd name="connsiteX4" fmla="*/ 1508927 w 1508927"/>
                    <a:gd name="connsiteY4" fmla="*/ 289778 h 386371"/>
                    <a:gd name="connsiteX5" fmla="*/ 1434340 w 1508927"/>
                    <a:gd name="connsiteY5" fmla="*/ 386371 h 386371"/>
                    <a:gd name="connsiteX6" fmla="*/ 1315741 w 1508927"/>
                    <a:gd name="connsiteY6" fmla="*/ 289778 h 386371"/>
                    <a:gd name="connsiteX7" fmla="*/ 1364038 w 1508927"/>
                    <a:gd name="connsiteY7" fmla="*/ 289778 h 386371"/>
                    <a:gd name="connsiteX8" fmla="*/ 693022 w 1508927"/>
                    <a:gd name="connsiteY8" fmla="*/ 0 h 386371"/>
                    <a:gd name="connsiteX0" fmla="*/ 1434340 w 1508927"/>
                    <a:gd name="connsiteY0" fmla="*/ 386371 h 386371"/>
                    <a:gd name="connsiteX1" fmla="*/ 1315741 w 1508927"/>
                    <a:gd name="connsiteY1" fmla="*/ 289778 h 386371"/>
                    <a:gd name="connsiteX2" fmla="*/ 1364038 w 1508927"/>
                    <a:gd name="connsiteY2" fmla="*/ 289778 h 386371"/>
                    <a:gd name="connsiteX3" fmla="*/ 693022 w 1508927"/>
                    <a:gd name="connsiteY3" fmla="*/ 0 h 386371"/>
                    <a:gd name="connsiteX4" fmla="*/ 789615 w 1508927"/>
                    <a:gd name="connsiteY4" fmla="*/ 0 h 386371"/>
                    <a:gd name="connsiteX5" fmla="*/ 1460631 w 1508927"/>
                    <a:gd name="connsiteY5" fmla="*/ 289778 h 386371"/>
                    <a:gd name="connsiteX6" fmla="*/ 1508927 w 1508927"/>
                    <a:gd name="connsiteY6" fmla="*/ 289778 h 386371"/>
                    <a:gd name="connsiteX7" fmla="*/ 1434340 w 1508927"/>
                    <a:gd name="connsiteY7" fmla="*/ 386371 h 386371"/>
                    <a:gd name="connsiteX0" fmla="*/ 741318 w 1508927"/>
                    <a:gd name="connsiteY0" fmla="*/ 939 h 386371"/>
                    <a:gd name="connsiteX1" fmla="*/ 96592 w 1508927"/>
                    <a:gd name="connsiteY1" fmla="*/ 386371 h 386371"/>
                    <a:gd name="connsiteX2" fmla="*/ 0 w 1508927"/>
                    <a:gd name="connsiteY2" fmla="*/ 386371 h 386371"/>
                    <a:gd name="connsiteX3" fmla="*/ 741318 w 1508927"/>
                    <a:gd name="connsiteY3" fmla="*/ 939 h 386371"/>
                    <a:gd name="connsiteX0" fmla="*/ 741318 w 1508927"/>
                    <a:gd name="connsiteY0" fmla="*/ 939 h 386371"/>
                    <a:gd name="connsiteX1" fmla="*/ 693022 w 1508927"/>
                    <a:gd name="connsiteY1" fmla="*/ 0 h 386371"/>
                    <a:gd name="connsiteX2" fmla="*/ 789615 w 1508927"/>
                    <a:gd name="connsiteY2" fmla="*/ 0 h 386371"/>
                    <a:gd name="connsiteX3" fmla="*/ 1460631 w 1508927"/>
                    <a:gd name="connsiteY3" fmla="*/ 289778 h 386371"/>
                    <a:gd name="connsiteX4" fmla="*/ 1508927 w 1508927"/>
                    <a:gd name="connsiteY4" fmla="*/ 289778 h 386371"/>
                    <a:gd name="connsiteX5" fmla="*/ 1434340 w 1508927"/>
                    <a:gd name="connsiteY5" fmla="*/ 386371 h 386371"/>
                    <a:gd name="connsiteX6" fmla="*/ 1315741 w 1508927"/>
                    <a:gd name="connsiteY6" fmla="*/ 289778 h 386371"/>
                    <a:gd name="connsiteX7" fmla="*/ 1364038 w 1508927"/>
                    <a:gd name="connsiteY7" fmla="*/ 289778 h 386371"/>
                    <a:gd name="connsiteX8" fmla="*/ 693022 w 1508927"/>
                    <a:gd name="connsiteY8" fmla="*/ 0 h 386371"/>
                    <a:gd name="connsiteX0" fmla="*/ 1337748 w 1412335"/>
                    <a:gd name="connsiteY0" fmla="*/ 386371 h 386371"/>
                    <a:gd name="connsiteX1" fmla="*/ 1219149 w 1412335"/>
                    <a:gd name="connsiteY1" fmla="*/ 289778 h 386371"/>
                    <a:gd name="connsiteX2" fmla="*/ 1267446 w 1412335"/>
                    <a:gd name="connsiteY2" fmla="*/ 289778 h 386371"/>
                    <a:gd name="connsiteX3" fmla="*/ 596430 w 1412335"/>
                    <a:gd name="connsiteY3" fmla="*/ 0 h 386371"/>
                    <a:gd name="connsiteX4" fmla="*/ 693023 w 1412335"/>
                    <a:gd name="connsiteY4" fmla="*/ 0 h 386371"/>
                    <a:gd name="connsiteX5" fmla="*/ 1364039 w 1412335"/>
                    <a:gd name="connsiteY5" fmla="*/ 289778 h 386371"/>
                    <a:gd name="connsiteX6" fmla="*/ 1412335 w 1412335"/>
                    <a:gd name="connsiteY6" fmla="*/ 289778 h 386371"/>
                    <a:gd name="connsiteX7" fmla="*/ 1337748 w 1412335"/>
                    <a:gd name="connsiteY7" fmla="*/ 386371 h 386371"/>
                    <a:gd name="connsiteX0" fmla="*/ 644726 w 1412335"/>
                    <a:gd name="connsiteY0" fmla="*/ 939 h 386371"/>
                    <a:gd name="connsiteX1" fmla="*/ 0 w 1412335"/>
                    <a:gd name="connsiteY1" fmla="*/ 386371 h 386371"/>
                    <a:gd name="connsiteX2" fmla="*/ 644726 w 1412335"/>
                    <a:gd name="connsiteY2" fmla="*/ 939 h 386371"/>
                    <a:gd name="connsiteX0" fmla="*/ 644726 w 1412335"/>
                    <a:gd name="connsiteY0" fmla="*/ 939 h 386371"/>
                    <a:gd name="connsiteX1" fmla="*/ 596430 w 1412335"/>
                    <a:gd name="connsiteY1" fmla="*/ 0 h 386371"/>
                    <a:gd name="connsiteX2" fmla="*/ 693023 w 1412335"/>
                    <a:gd name="connsiteY2" fmla="*/ 0 h 386371"/>
                    <a:gd name="connsiteX3" fmla="*/ 1364039 w 1412335"/>
                    <a:gd name="connsiteY3" fmla="*/ 289778 h 386371"/>
                    <a:gd name="connsiteX4" fmla="*/ 1412335 w 1412335"/>
                    <a:gd name="connsiteY4" fmla="*/ 289778 h 386371"/>
                    <a:gd name="connsiteX5" fmla="*/ 1337748 w 1412335"/>
                    <a:gd name="connsiteY5" fmla="*/ 386371 h 386371"/>
                    <a:gd name="connsiteX6" fmla="*/ 1219149 w 1412335"/>
                    <a:gd name="connsiteY6" fmla="*/ 289778 h 386371"/>
                    <a:gd name="connsiteX7" fmla="*/ 1267446 w 1412335"/>
                    <a:gd name="connsiteY7" fmla="*/ 289778 h 386371"/>
                    <a:gd name="connsiteX8" fmla="*/ 596430 w 1412335"/>
                    <a:gd name="connsiteY8" fmla="*/ 0 h 386371"/>
                    <a:gd name="connsiteX0" fmla="*/ 1389830 w 1464417"/>
                    <a:gd name="connsiteY0" fmla="*/ 386371 h 407466"/>
                    <a:gd name="connsiteX1" fmla="*/ 1271231 w 1464417"/>
                    <a:gd name="connsiteY1" fmla="*/ 289778 h 407466"/>
                    <a:gd name="connsiteX2" fmla="*/ 1319528 w 1464417"/>
                    <a:gd name="connsiteY2" fmla="*/ 289778 h 407466"/>
                    <a:gd name="connsiteX3" fmla="*/ 648512 w 1464417"/>
                    <a:gd name="connsiteY3" fmla="*/ 0 h 407466"/>
                    <a:gd name="connsiteX4" fmla="*/ 745105 w 1464417"/>
                    <a:gd name="connsiteY4" fmla="*/ 0 h 407466"/>
                    <a:gd name="connsiteX5" fmla="*/ 1416121 w 1464417"/>
                    <a:gd name="connsiteY5" fmla="*/ 289778 h 407466"/>
                    <a:gd name="connsiteX6" fmla="*/ 1464417 w 1464417"/>
                    <a:gd name="connsiteY6" fmla="*/ 289778 h 407466"/>
                    <a:gd name="connsiteX7" fmla="*/ 1389830 w 1464417"/>
                    <a:gd name="connsiteY7" fmla="*/ 386371 h 407466"/>
                    <a:gd name="connsiteX0" fmla="*/ 696808 w 1464417"/>
                    <a:gd name="connsiteY0" fmla="*/ 939 h 407466"/>
                    <a:gd name="connsiteX1" fmla="*/ 52082 w 1464417"/>
                    <a:gd name="connsiteY1" fmla="*/ 386371 h 407466"/>
                    <a:gd name="connsiteX2" fmla="*/ 696808 w 1464417"/>
                    <a:gd name="connsiteY2" fmla="*/ 939 h 407466"/>
                    <a:gd name="connsiteX0" fmla="*/ 696808 w 1464417"/>
                    <a:gd name="connsiteY0" fmla="*/ 939 h 407466"/>
                    <a:gd name="connsiteX1" fmla="*/ 648512 w 1464417"/>
                    <a:gd name="connsiteY1" fmla="*/ 0 h 407466"/>
                    <a:gd name="connsiteX2" fmla="*/ 745105 w 1464417"/>
                    <a:gd name="connsiteY2" fmla="*/ 0 h 407466"/>
                    <a:gd name="connsiteX3" fmla="*/ 1416121 w 1464417"/>
                    <a:gd name="connsiteY3" fmla="*/ 289778 h 407466"/>
                    <a:gd name="connsiteX4" fmla="*/ 1464417 w 1464417"/>
                    <a:gd name="connsiteY4" fmla="*/ 289778 h 407466"/>
                    <a:gd name="connsiteX5" fmla="*/ 1389830 w 1464417"/>
                    <a:gd name="connsiteY5" fmla="*/ 386371 h 407466"/>
                    <a:gd name="connsiteX6" fmla="*/ 1271231 w 1464417"/>
                    <a:gd name="connsiteY6" fmla="*/ 289778 h 407466"/>
                    <a:gd name="connsiteX7" fmla="*/ 1319528 w 1464417"/>
                    <a:gd name="connsiteY7" fmla="*/ 289778 h 407466"/>
                    <a:gd name="connsiteX8" fmla="*/ 648512 w 1464417"/>
                    <a:gd name="connsiteY8" fmla="*/ 0 h 407466"/>
                    <a:gd name="connsiteX0" fmla="*/ 935328 w 1009915"/>
                    <a:gd name="connsiteY0" fmla="*/ 386371 h 386371"/>
                    <a:gd name="connsiteX1" fmla="*/ 816729 w 1009915"/>
                    <a:gd name="connsiteY1" fmla="*/ 289778 h 386371"/>
                    <a:gd name="connsiteX2" fmla="*/ 865026 w 1009915"/>
                    <a:gd name="connsiteY2" fmla="*/ 289778 h 386371"/>
                    <a:gd name="connsiteX3" fmla="*/ 194010 w 1009915"/>
                    <a:gd name="connsiteY3" fmla="*/ 0 h 386371"/>
                    <a:gd name="connsiteX4" fmla="*/ 290603 w 1009915"/>
                    <a:gd name="connsiteY4" fmla="*/ 0 h 386371"/>
                    <a:gd name="connsiteX5" fmla="*/ 961619 w 1009915"/>
                    <a:gd name="connsiteY5" fmla="*/ 289778 h 386371"/>
                    <a:gd name="connsiteX6" fmla="*/ 1009915 w 1009915"/>
                    <a:gd name="connsiteY6" fmla="*/ 289778 h 386371"/>
                    <a:gd name="connsiteX7" fmla="*/ 935328 w 1009915"/>
                    <a:gd name="connsiteY7" fmla="*/ 386371 h 386371"/>
                    <a:gd name="connsiteX0" fmla="*/ 242306 w 1009915"/>
                    <a:gd name="connsiteY0" fmla="*/ 939 h 386371"/>
                    <a:gd name="connsiteX1" fmla="*/ 191940 w 1009915"/>
                    <a:gd name="connsiteY1" fmla="*/ 291 h 386371"/>
                    <a:gd name="connsiteX2" fmla="*/ 242306 w 1009915"/>
                    <a:gd name="connsiteY2" fmla="*/ 939 h 386371"/>
                    <a:gd name="connsiteX0" fmla="*/ 242306 w 1009915"/>
                    <a:gd name="connsiteY0" fmla="*/ 939 h 386371"/>
                    <a:gd name="connsiteX1" fmla="*/ 194010 w 1009915"/>
                    <a:gd name="connsiteY1" fmla="*/ 0 h 386371"/>
                    <a:gd name="connsiteX2" fmla="*/ 290603 w 1009915"/>
                    <a:gd name="connsiteY2" fmla="*/ 0 h 386371"/>
                    <a:gd name="connsiteX3" fmla="*/ 961619 w 1009915"/>
                    <a:gd name="connsiteY3" fmla="*/ 289778 h 386371"/>
                    <a:gd name="connsiteX4" fmla="*/ 1009915 w 1009915"/>
                    <a:gd name="connsiteY4" fmla="*/ 289778 h 386371"/>
                    <a:gd name="connsiteX5" fmla="*/ 935328 w 1009915"/>
                    <a:gd name="connsiteY5" fmla="*/ 386371 h 386371"/>
                    <a:gd name="connsiteX6" fmla="*/ 816729 w 1009915"/>
                    <a:gd name="connsiteY6" fmla="*/ 289778 h 386371"/>
                    <a:gd name="connsiteX7" fmla="*/ 865026 w 1009915"/>
                    <a:gd name="connsiteY7" fmla="*/ 289778 h 386371"/>
                    <a:gd name="connsiteX8" fmla="*/ 194010 w 1009915"/>
                    <a:gd name="connsiteY8" fmla="*/ 0 h 386371"/>
                    <a:gd name="connsiteX0" fmla="*/ 868334 w 942921"/>
                    <a:gd name="connsiteY0" fmla="*/ 387753 h 387753"/>
                    <a:gd name="connsiteX1" fmla="*/ 749735 w 942921"/>
                    <a:gd name="connsiteY1" fmla="*/ 291160 h 387753"/>
                    <a:gd name="connsiteX2" fmla="*/ 798032 w 942921"/>
                    <a:gd name="connsiteY2" fmla="*/ 291160 h 387753"/>
                    <a:gd name="connsiteX3" fmla="*/ 127016 w 942921"/>
                    <a:gd name="connsiteY3" fmla="*/ 1382 h 387753"/>
                    <a:gd name="connsiteX4" fmla="*/ 223609 w 942921"/>
                    <a:gd name="connsiteY4" fmla="*/ 1382 h 387753"/>
                    <a:gd name="connsiteX5" fmla="*/ 894625 w 942921"/>
                    <a:gd name="connsiteY5" fmla="*/ 291160 h 387753"/>
                    <a:gd name="connsiteX6" fmla="*/ 942921 w 942921"/>
                    <a:gd name="connsiteY6" fmla="*/ 291160 h 387753"/>
                    <a:gd name="connsiteX7" fmla="*/ 868334 w 942921"/>
                    <a:gd name="connsiteY7" fmla="*/ 387753 h 387753"/>
                    <a:gd name="connsiteX0" fmla="*/ 175312 w 942921"/>
                    <a:gd name="connsiteY0" fmla="*/ 2321 h 387753"/>
                    <a:gd name="connsiteX1" fmla="*/ 124946 w 942921"/>
                    <a:gd name="connsiteY1" fmla="*/ 1673 h 387753"/>
                    <a:gd name="connsiteX2" fmla="*/ 175312 w 942921"/>
                    <a:gd name="connsiteY2" fmla="*/ 2321 h 387753"/>
                    <a:gd name="connsiteX0" fmla="*/ 175312 w 942921"/>
                    <a:gd name="connsiteY0" fmla="*/ 2321 h 387753"/>
                    <a:gd name="connsiteX1" fmla="*/ 127016 w 942921"/>
                    <a:gd name="connsiteY1" fmla="*/ 1382 h 387753"/>
                    <a:gd name="connsiteX2" fmla="*/ 223609 w 942921"/>
                    <a:gd name="connsiteY2" fmla="*/ 1382 h 387753"/>
                    <a:gd name="connsiteX3" fmla="*/ 894625 w 942921"/>
                    <a:gd name="connsiteY3" fmla="*/ 291160 h 387753"/>
                    <a:gd name="connsiteX4" fmla="*/ 942921 w 942921"/>
                    <a:gd name="connsiteY4" fmla="*/ 291160 h 387753"/>
                    <a:gd name="connsiteX5" fmla="*/ 868334 w 942921"/>
                    <a:gd name="connsiteY5" fmla="*/ 387753 h 387753"/>
                    <a:gd name="connsiteX6" fmla="*/ 749735 w 942921"/>
                    <a:gd name="connsiteY6" fmla="*/ 291160 h 387753"/>
                    <a:gd name="connsiteX7" fmla="*/ 798032 w 942921"/>
                    <a:gd name="connsiteY7" fmla="*/ 291160 h 387753"/>
                    <a:gd name="connsiteX8" fmla="*/ 127016 w 942921"/>
                    <a:gd name="connsiteY8" fmla="*/ 1382 h 387753"/>
                    <a:gd name="connsiteX0" fmla="*/ 868334 w 942921"/>
                    <a:gd name="connsiteY0" fmla="*/ 387753 h 387753"/>
                    <a:gd name="connsiteX1" fmla="*/ 749735 w 942921"/>
                    <a:gd name="connsiteY1" fmla="*/ 291160 h 387753"/>
                    <a:gd name="connsiteX2" fmla="*/ 798032 w 942921"/>
                    <a:gd name="connsiteY2" fmla="*/ 291160 h 387753"/>
                    <a:gd name="connsiteX3" fmla="*/ 127016 w 942921"/>
                    <a:gd name="connsiteY3" fmla="*/ 1382 h 387753"/>
                    <a:gd name="connsiteX4" fmla="*/ 223609 w 942921"/>
                    <a:gd name="connsiteY4" fmla="*/ 1382 h 387753"/>
                    <a:gd name="connsiteX5" fmla="*/ 894625 w 942921"/>
                    <a:gd name="connsiteY5" fmla="*/ 291160 h 387753"/>
                    <a:gd name="connsiteX6" fmla="*/ 942921 w 942921"/>
                    <a:gd name="connsiteY6" fmla="*/ 291160 h 387753"/>
                    <a:gd name="connsiteX7" fmla="*/ 868334 w 942921"/>
                    <a:gd name="connsiteY7" fmla="*/ 387753 h 387753"/>
                    <a:gd name="connsiteX0" fmla="*/ 175312 w 942921"/>
                    <a:gd name="connsiteY0" fmla="*/ 2321 h 387753"/>
                    <a:gd name="connsiteX1" fmla="*/ 124946 w 942921"/>
                    <a:gd name="connsiteY1" fmla="*/ 1673 h 387753"/>
                    <a:gd name="connsiteX2" fmla="*/ 175312 w 942921"/>
                    <a:gd name="connsiteY2" fmla="*/ 2321 h 387753"/>
                    <a:gd name="connsiteX0" fmla="*/ 175312 w 942921"/>
                    <a:gd name="connsiteY0" fmla="*/ 2321 h 387753"/>
                    <a:gd name="connsiteX1" fmla="*/ 127016 w 942921"/>
                    <a:gd name="connsiteY1" fmla="*/ 1382 h 387753"/>
                    <a:gd name="connsiteX2" fmla="*/ 223609 w 942921"/>
                    <a:gd name="connsiteY2" fmla="*/ 1382 h 387753"/>
                    <a:gd name="connsiteX3" fmla="*/ 894625 w 942921"/>
                    <a:gd name="connsiteY3" fmla="*/ 291160 h 387753"/>
                    <a:gd name="connsiteX4" fmla="*/ 942921 w 942921"/>
                    <a:gd name="connsiteY4" fmla="*/ 291160 h 387753"/>
                    <a:gd name="connsiteX5" fmla="*/ 868334 w 942921"/>
                    <a:gd name="connsiteY5" fmla="*/ 387753 h 387753"/>
                    <a:gd name="connsiteX6" fmla="*/ 749735 w 942921"/>
                    <a:gd name="connsiteY6" fmla="*/ 291160 h 387753"/>
                    <a:gd name="connsiteX7" fmla="*/ 798032 w 942921"/>
                    <a:gd name="connsiteY7" fmla="*/ 291160 h 387753"/>
                    <a:gd name="connsiteX0" fmla="*/ 868334 w 942921"/>
                    <a:gd name="connsiteY0" fmla="*/ 387753 h 387753"/>
                    <a:gd name="connsiteX1" fmla="*/ 749735 w 942921"/>
                    <a:gd name="connsiteY1" fmla="*/ 291160 h 387753"/>
                    <a:gd name="connsiteX2" fmla="*/ 798032 w 942921"/>
                    <a:gd name="connsiteY2" fmla="*/ 291160 h 387753"/>
                    <a:gd name="connsiteX3" fmla="*/ 127016 w 942921"/>
                    <a:gd name="connsiteY3" fmla="*/ 1382 h 387753"/>
                    <a:gd name="connsiteX4" fmla="*/ 223609 w 942921"/>
                    <a:gd name="connsiteY4" fmla="*/ 1382 h 387753"/>
                    <a:gd name="connsiteX5" fmla="*/ 894625 w 942921"/>
                    <a:gd name="connsiteY5" fmla="*/ 291160 h 387753"/>
                    <a:gd name="connsiteX6" fmla="*/ 942921 w 942921"/>
                    <a:gd name="connsiteY6" fmla="*/ 291160 h 387753"/>
                    <a:gd name="connsiteX7" fmla="*/ 868334 w 942921"/>
                    <a:gd name="connsiteY7" fmla="*/ 387753 h 387753"/>
                    <a:gd name="connsiteX0" fmla="*/ 175312 w 942921"/>
                    <a:gd name="connsiteY0" fmla="*/ 2321 h 387753"/>
                    <a:gd name="connsiteX1" fmla="*/ 124946 w 942921"/>
                    <a:gd name="connsiteY1" fmla="*/ 1673 h 387753"/>
                    <a:gd name="connsiteX2" fmla="*/ 175312 w 942921"/>
                    <a:gd name="connsiteY2" fmla="*/ 2321 h 387753"/>
                    <a:gd name="connsiteX0" fmla="*/ 175312 w 942921"/>
                    <a:gd name="connsiteY0" fmla="*/ 2321 h 387753"/>
                    <a:gd name="connsiteX1" fmla="*/ 144796 w 942921"/>
                    <a:gd name="connsiteY1" fmla="*/ 1382 h 387753"/>
                    <a:gd name="connsiteX2" fmla="*/ 223609 w 942921"/>
                    <a:gd name="connsiteY2" fmla="*/ 1382 h 387753"/>
                    <a:gd name="connsiteX3" fmla="*/ 894625 w 942921"/>
                    <a:gd name="connsiteY3" fmla="*/ 291160 h 387753"/>
                    <a:gd name="connsiteX4" fmla="*/ 942921 w 942921"/>
                    <a:gd name="connsiteY4" fmla="*/ 291160 h 387753"/>
                    <a:gd name="connsiteX5" fmla="*/ 868334 w 942921"/>
                    <a:gd name="connsiteY5" fmla="*/ 387753 h 387753"/>
                    <a:gd name="connsiteX6" fmla="*/ 749735 w 942921"/>
                    <a:gd name="connsiteY6" fmla="*/ 291160 h 387753"/>
                    <a:gd name="connsiteX7" fmla="*/ 798032 w 942921"/>
                    <a:gd name="connsiteY7" fmla="*/ 291160 h 387753"/>
                    <a:gd name="connsiteX0" fmla="*/ 848990 w 923577"/>
                    <a:gd name="connsiteY0" fmla="*/ 387753 h 387753"/>
                    <a:gd name="connsiteX1" fmla="*/ 730391 w 923577"/>
                    <a:gd name="connsiteY1" fmla="*/ 291160 h 387753"/>
                    <a:gd name="connsiteX2" fmla="*/ 778688 w 923577"/>
                    <a:gd name="connsiteY2" fmla="*/ 291160 h 387753"/>
                    <a:gd name="connsiteX3" fmla="*/ 107672 w 923577"/>
                    <a:gd name="connsiteY3" fmla="*/ 1382 h 387753"/>
                    <a:gd name="connsiteX4" fmla="*/ 204265 w 923577"/>
                    <a:gd name="connsiteY4" fmla="*/ 1382 h 387753"/>
                    <a:gd name="connsiteX5" fmla="*/ 875281 w 923577"/>
                    <a:gd name="connsiteY5" fmla="*/ 291160 h 387753"/>
                    <a:gd name="connsiteX6" fmla="*/ 923577 w 923577"/>
                    <a:gd name="connsiteY6" fmla="*/ 291160 h 387753"/>
                    <a:gd name="connsiteX7" fmla="*/ 848990 w 923577"/>
                    <a:gd name="connsiteY7" fmla="*/ 387753 h 387753"/>
                    <a:gd name="connsiteX0" fmla="*/ 155968 w 923577"/>
                    <a:gd name="connsiteY0" fmla="*/ 2321 h 387753"/>
                    <a:gd name="connsiteX1" fmla="*/ 176722 w 923577"/>
                    <a:gd name="connsiteY1" fmla="*/ 1673 h 387753"/>
                    <a:gd name="connsiteX2" fmla="*/ 155968 w 923577"/>
                    <a:gd name="connsiteY2" fmla="*/ 2321 h 387753"/>
                    <a:gd name="connsiteX0" fmla="*/ 155968 w 923577"/>
                    <a:gd name="connsiteY0" fmla="*/ 2321 h 387753"/>
                    <a:gd name="connsiteX1" fmla="*/ 125452 w 923577"/>
                    <a:gd name="connsiteY1" fmla="*/ 1382 h 387753"/>
                    <a:gd name="connsiteX2" fmla="*/ 204265 w 923577"/>
                    <a:gd name="connsiteY2" fmla="*/ 1382 h 387753"/>
                    <a:gd name="connsiteX3" fmla="*/ 875281 w 923577"/>
                    <a:gd name="connsiteY3" fmla="*/ 291160 h 387753"/>
                    <a:gd name="connsiteX4" fmla="*/ 923577 w 923577"/>
                    <a:gd name="connsiteY4" fmla="*/ 291160 h 387753"/>
                    <a:gd name="connsiteX5" fmla="*/ 848990 w 923577"/>
                    <a:gd name="connsiteY5" fmla="*/ 387753 h 387753"/>
                    <a:gd name="connsiteX6" fmla="*/ 730391 w 923577"/>
                    <a:gd name="connsiteY6" fmla="*/ 291160 h 387753"/>
                    <a:gd name="connsiteX7" fmla="*/ 778688 w 923577"/>
                    <a:gd name="connsiteY7" fmla="*/ 291160 h 387753"/>
                    <a:gd name="connsiteX0" fmla="*/ 846134 w 920721"/>
                    <a:gd name="connsiteY0" fmla="*/ 387753 h 387753"/>
                    <a:gd name="connsiteX1" fmla="*/ 727535 w 920721"/>
                    <a:gd name="connsiteY1" fmla="*/ 291160 h 387753"/>
                    <a:gd name="connsiteX2" fmla="*/ 775832 w 920721"/>
                    <a:gd name="connsiteY2" fmla="*/ 291160 h 387753"/>
                    <a:gd name="connsiteX3" fmla="*/ 104816 w 920721"/>
                    <a:gd name="connsiteY3" fmla="*/ 1382 h 387753"/>
                    <a:gd name="connsiteX4" fmla="*/ 201409 w 920721"/>
                    <a:gd name="connsiteY4" fmla="*/ 1382 h 387753"/>
                    <a:gd name="connsiteX5" fmla="*/ 872425 w 920721"/>
                    <a:gd name="connsiteY5" fmla="*/ 291160 h 387753"/>
                    <a:gd name="connsiteX6" fmla="*/ 920721 w 920721"/>
                    <a:gd name="connsiteY6" fmla="*/ 291160 h 387753"/>
                    <a:gd name="connsiteX7" fmla="*/ 846134 w 920721"/>
                    <a:gd name="connsiteY7" fmla="*/ 387753 h 387753"/>
                    <a:gd name="connsiteX0" fmla="*/ 173866 w 920721"/>
                    <a:gd name="connsiteY0" fmla="*/ 1673 h 387753"/>
                    <a:gd name="connsiteX1" fmla="*/ 153112 w 920721"/>
                    <a:gd name="connsiteY1" fmla="*/ 2321 h 387753"/>
                    <a:gd name="connsiteX2" fmla="*/ 265306 w 920721"/>
                    <a:gd name="connsiteY2" fmla="*/ 93113 h 387753"/>
                    <a:gd name="connsiteX0" fmla="*/ 153112 w 920721"/>
                    <a:gd name="connsiteY0" fmla="*/ 2321 h 387753"/>
                    <a:gd name="connsiteX1" fmla="*/ 122596 w 920721"/>
                    <a:gd name="connsiteY1" fmla="*/ 1382 h 387753"/>
                    <a:gd name="connsiteX2" fmla="*/ 201409 w 920721"/>
                    <a:gd name="connsiteY2" fmla="*/ 1382 h 387753"/>
                    <a:gd name="connsiteX3" fmla="*/ 872425 w 920721"/>
                    <a:gd name="connsiteY3" fmla="*/ 291160 h 387753"/>
                    <a:gd name="connsiteX4" fmla="*/ 920721 w 920721"/>
                    <a:gd name="connsiteY4" fmla="*/ 291160 h 387753"/>
                    <a:gd name="connsiteX5" fmla="*/ 846134 w 920721"/>
                    <a:gd name="connsiteY5" fmla="*/ 387753 h 387753"/>
                    <a:gd name="connsiteX6" fmla="*/ 727535 w 920721"/>
                    <a:gd name="connsiteY6" fmla="*/ 291160 h 387753"/>
                    <a:gd name="connsiteX7" fmla="*/ 775832 w 920721"/>
                    <a:gd name="connsiteY7" fmla="*/ 291160 h 387753"/>
                    <a:gd name="connsiteX0" fmla="*/ 839471 w 914058"/>
                    <a:gd name="connsiteY0" fmla="*/ 446589 h 446589"/>
                    <a:gd name="connsiteX1" fmla="*/ 720872 w 914058"/>
                    <a:gd name="connsiteY1" fmla="*/ 349996 h 446589"/>
                    <a:gd name="connsiteX2" fmla="*/ 769169 w 914058"/>
                    <a:gd name="connsiteY2" fmla="*/ 349996 h 446589"/>
                    <a:gd name="connsiteX3" fmla="*/ 98153 w 914058"/>
                    <a:gd name="connsiteY3" fmla="*/ 60218 h 446589"/>
                    <a:gd name="connsiteX4" fmla="*/ 194746 w 914058"/>
                    <a:gd name="connsiteY4" fmla="*/ 60218 h 446589"/>
                    <a:gd name="connsiteX5" fmla="*/ 865762 w 914058"/>
                    <a:gd name="connsiteY5" fmla="*/ 349996 h 446589"/>
                    <a:gd name="connsiteX6" fmla="*/ 914058 w 914058"/>
                    <a:gd name="connsiteY6" fmla="*/ 349996 h 446589"/>
                    <a:gd name="connsiteX7" fmla="*/ 839471 w 914058"/>
                    <a:gd name="connsiteY7" fmla="*/ 446589 h 446589"/>
                    <a:gd name="connsiteX0" fmla="*/ 167203 w 914058"/>
                    <a:gd name="connsiteY0" fmla="*/ 60509 h 446589"/>
                    <a:gd name="connsiteX1" fmla="*/ 146449 w 914058"/>
                    <a:gd name="connsiteY1" fmla="*/ 61157 h 446589"/>
                    <a:gd name="connsiteX2" fmla="*/ 289123 w 914058"/>
                    <a:gd name="connsiteY2" fmla="*/ 30029 h 446589"/>
                    <a:gd name="connsiteX0" fmla="*/ 146449 w 914058"/>
                    <a:gd name="connsiteY0" fmla="*/ 61157 h 446589"/>
                    <a:gd name="connsiteX1" fmla="*/ 115933 w 914058"/>
                    <a:gd name="connsiteY1" fmla="*/ 60218 h 446589"/>
                    <a:gd name="connsiteX2" fmla="*/ 194746 w 914058"/>
                    <a:gd name="connsiteY2" fmla="*/ 60218 h 446589"/>
                    <a:gd name="connsiteX3" fmla="*/ 865762 w 914058"/>
                    <a:gd name="connsiteY3" fmla="*/ 349996 h 446589"/>
                    <a:gd name="connsiteX4" fmla="*/ 914058 w 914058"/>
                    <a:gd name="connsiteY4" fmla="*/ 349996 h 446589"/>
                    <a:gd name="connsiteX5" fmla="*/ 839471 w 914058"/>
                    <a:gd name="connsiteY5" fmla="*/ 446589 h 446589"/>
                    <a:gd name="connsiteX6" fmla="*/ 720872 w 914058"/>
                    <a:gd name="connsiteY6" fmla="*/ 349996 h 446589"/>
                    <a:gd name="connsiteX7" fmla="*/ 769169 w 914058"/>
                    <a:gd name="connsiteY7" fmla="*/ 349996 h 446589"/>
                    <a:gd name="connsiteX0" fmla="*/ 741318 w 815905"/>
                    <a:gd name="connsiteY0" fmla="*/ 387754 h 387754"/>
                    <a:gd name="connsiteX1" fmla="*/ 622719 w 815905"/>
                    <a:gd name="connsiteY1" fmla="*/ 291161 h 387754"/>
                    <a:gd name="connsiteX2" fmla="*/ 671016 w 815905"/>
                    <a:gd name="connsiteY2" fmla="*/ 291161 h 387754"/>
                    <a:gd name="connsiteX3" fmla="*/ 0 w 815905"/>
                    <a:gd name="connsiteY3" fmla="*/ 1383 h 387754"/>
                    <a:gd name="connsiteX4" fmla="*/ 96593 w 815905"/>
                    <a:gd name="connsiteY4" fmla="*/ 1383 h 387754"/>
                    <a:gd name="connsiteX5" fmla="*/ 767609 w 815905"/>
                    <a:gd name="connsiteY5" fmla="*/ 291161 h 387754"/>
                    <a:gd name="connsiteX6" fmla="*/ 815905 w 815905"/>
                    <a:gd name="connsiteY6" fmla="*/ 291161 h 387754"/>
                    <a:gd name="connsiteX7" fmla="*/ 741318 w 815905"/>
                    <a:gd name="connsiteY7" fmla="*/ 387754 h 387754"/>
                    <a:gd name="connsiteX0" fmla="*/ 69050 w 815905"/>
                    <a:gd name="connsiteY0" fmla="*/ 1674 h 387754"/>
                    <a:gd name="connsiteX1" fmla="*/ 48296 w 815905"/>
                    <a:gd name="connsiteY1" fmla="*/ 2322 h 387754"/>
                    <a:gd name="connsiteX0" fmla="*/ 48296 w 815905"/>
                    <a:gd name="connsiteY0" fmla="*/ 2322 h 387754"/>
                    <a:gd name="connsiteX1" fmla="*/ 17780 w 815905"/>
                    <a:gd name="connsiteY1" fmla="*/ 1383 h 387754"/>
                    <a:gd name="connsiteX2" fmla="*/ 96593 w 815905"/>
                    <a:gd name="connsiteY2" fmla="*/ 1383 h 387754"/>
                    <a:gd name="connsiteX3" fmla="*/ 767609 w 815905"/>
                    <a:gd name="connsiteY3" fmla="*/ 291161 h 387754"/>
                    <a:gd name="connsiteX4" fmla="*/ 815905 w 815905"/>
                    <a:gd name="connsiteY4" fmla="*/ 291161 h 387754"/>
                    <a:gd name="connsiteX5" fmla="*/ 741318 w 815905"/>
                    <a:gd name="connsiteY5" fmla="*/ 387754 h 387754"/>
                    <a:gd name="connsiteX6" fmla="*/ 622719 w 815905"/>
                    <a:gd name="connsiteY6" fmla="*/ 291161 h 387754"/>
                    <a:gd name="connsiteX7" fmla="*/ 671016 w 815905"/>
                    <a:gd name="connsiteY7" fmla="*/ 291161 h 387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5905" h="387754" stroke="0" extrusionOk="0">
                      <a:moveTo>
                        <a:pt x="741318" y="387754"/>
                      </a:moveTo>
                      <a:lnTo>
                        <a:pt x="622719" y="291161"/>
                      </a:lnTo>
                      <a:lnTo>
                        <a:pt x="671016" y="291161"/>
                      </a:lnTo>
                      <a:cubicBezTo>
                        <a:pt x="592012" y="120571"/>
                        <a:pt x="316017" y="1383"/>
                        <a:pt x="0" y="1383"/>
                      </a:cubicBezTo>
                      <a:lnTo>
                        <a:pt x="96593" y="1383"/>
                      </a:lnTo>
                      <a:cubicBezTo>
                        <a:pt x="412610" y="1383"/>
                        <a:pt x="688604" y="120571"/>
                        <a:pt x="767609" y="291161"/>
                      </a:cubicBezTo>
                      <a:lnTo>
                        <a:pt x="815905" y="291161"/>
                      </a:lnTo>
                      <a:lnTo>
                        <a:pt x="741318" y="387754"/>
                      </a:lnTo>
                      <a:close/>
                    </a:path>
                    <a:path w="815905" h="387754" fill="darkenLess" stroke="0" extrusionOk="0">
                      <a:moveTo>
                        <a:pt x="69050" y="1674"/>
                      </a:moveTo>
                      <a:cubicBezTo>
                        <a:pt x="68059" y="-2343"/>
                        <a:pt x="31507" y="2106"/>
                        <a:pt x="48296" y="2322"/>
                      </a:cubicBezTo>
                    </a:path>
                    <a:path w="815905" h="387754" fill="none" extrusionOk="0">
                      <a:moveTo>
                        <a:pt x="48296" y="2322"/>
                      </a:moveTo>
                      <a:lnTo>
                        <a:pt x="17780" y="1383"/>
                      </a:lnTo>
                      <a:lnTo>
                        <a:pt x="96593" y="1383"/>
                      </a:lnTo>
                      <a:cubicBezTo>
                        <a:pt x="412610" y="1383"/>
                        <a:pt x="688604" y="120571"/>
                        <a:pt x="767609" y="291161"/>
                      </a:cubicBezTo>
                      <a:lnTo>
                        <a:pt x="815905" y="291161"/>
                      </a:lnTo>
                      <a:lnTo>
                        <a:pt x="741318" y="387754"/>
                      </a:lnTo>
                      <a:lnTo>
                        <a:pt x="622719" y="291161"/>
                      </a:lnTo>
                      <a:lnTo>
                        <a:pt x="671016" y="291161"/>
                      </a:lnTo>
                    </a:path>
                  </a:pathLst>
                </a:custGeom>
                <a:solidFill>
                  <a:srgbClr val="B4D66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Helvetica" panose="020B0604020202030204" pitchFamily="34" charset="0"/>
                  </a:endParaRPr>
                </a:p>
              </p:txBody>
            </p: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3BCCDA7D-D6BC-32C2-E4CC-B7F7980E83E3}"/>
                    </a:ext>
                  </a:extLst>
                </p:cNvPr>
                <p:cNvSpPr txBox="1"/>
                <p:nvPr/>
              </p:nvSpPr>
              <p:spPr>
                <a:xfrm>
                  <a:off x="6147921" y="2261985"/>
                  <a:ext cx="663058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Intensity</a:t>
                  </a:r>
                </a:p>
              </p:txBody>
            </p:sp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A7FAAFA8-62EC-76EA-1934-EBA556EEDA59}"/>
                    </a:ext>
                  </a:extLst>
                </p:cNvPr>
                <p:cNvSpPr txBox="1"/>
                <p:nvPr/>
              </p:nvSpPr>
              <p:spPr>
                <a:xfrm>
                  <a:off x="5825657" y="3148139"/>
                  <a:ext cx="398697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……</a:t>
                  </a:r>
                </a:p>
              </p:txBody>
            </p:sp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D57CEFE3-00D1-C018-9D09-7D8DCD73F8D0}"/>
                    </a:ext>
                  </a:extLst>
                </p:cNvPr>
                <p:cNvSpPr txBox="1"/>
                <p:nvPr/>
              </p:nvSpPr>
              <p:spPr>
                <a:xfrm>
                  <a:off x="5825657" y="2384332"/>
                  <a:ext cx="398697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601">
                      <a:solidFill>
                        <a:srgbClr val="8DA0CB">
                          <a:alpha val="80000"/>
                        </a:srgbClr>
                      </a:solidFill>
                      <a:latin typeface="Helvetica" panose="020B0604020202030204" pitchFamily="34" charset="0"/>
                    </a:defRPr>
                  </a:lvl1pPr>
                </a:lstStyle>
                <a:p>
                  <a:r>
                    <a:rPr lang="en-US" sz="2400" b="1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</a:rPr>
                    <a:t>……</a:t>
                  </a:r>
                </a:p>
              </p:txBody>
            </p: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5E004854-7823-BF1A-75D6-F6FAE91EE658}"/>
                    </a:ext>
                  </a:extLst>
                </p:cNvPr>
                <p:cNvSpPr txBox="1"/>
                <p:nvPr/>
              </p:nvSpPr>
              <p:spPr>
                <a:xfrm>
                  <a:off x="5292096" y="2261985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ID</a:t>
                  </a:r>
                </a:p>
              </p:txBody>
            </p:sp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176E392-0908-410C-EE8B-F1AAE2C09EA8}"/>
                    </a:ext>
                  </a:extLst>
                </p:cNvPr>
                <p:cNvSpPr txBox="1"/>
                <p:nvPr/>
              </p:nvSpPr>
              <p:spPr>
                <a:xfrm>
                  <a:off x="5720230" y="2261985"/>
                  <a:ext cx="335595" cy="2279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latin typeface="Helvetica" panose="020B0604020202030204" pitchFamily="34" charset="0"/>
                    </a:rPr>
                    <a:t>m/z</a:t>
                  </a:r>
                </a:p>
              </p:txBody>
            </p:sp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00A1F241-2936-0C2A-959C-FB6F25FC206B}"/>
                    </a:ext>
                  </a:extLst>
                </p:cNvPr>
                <p:cNvSpPr txBox="1"/>
                <p:nvPr/>
              </p:nvSpPr>
              <p:spPr>
                <a:xfrm>
                  <a:off x="5326036" y="2596649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1</a:t>
                  </a:r>
                </a:p>
              </p:txBody>
            </p:sp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A5962B0A-8887-BBCF-3CB6-2484A093D10E}"/>
                    </a:ext>
                  </a:extLst>
                </p:cNvPr>
                <p:cNvSpPr txBox="1"/>
                <p:nvPr/>
              </p:nvSpPr>
              <p:spPr>
                <a:xfrm>
                  <a:off x="5564492" y="2596649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121.213</a:t>
                  </a:r>
                </a:p>
              </p:txBody>
            </p:sp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95FCD480-1D7B-C3A4-EAF9-D4DFD3C4315D}"/>
                    </a:ext>
                  </a:extLst>
                </p:cNvPr>
                <p:cNvSpPr txBox="1"/>
                <p:nvPr/>
              </p:nvSpPr>
              <p:spPr>
                <a:xfrm>
                  <a:off x="6326812" y="2596649"/>
                  <a:ext cx="3052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0.1</a:t>
                  </a:r>
                </a:p>
              </p:txBody>
            </p:sp>
            <p:sp>
              <p:nvSpPr>
                <p:cNvPr id="309" name="TextBox 308">
                  <a:extLst>
                    <a:ext uri="{FF2B5EF4-FFF2-40B4-BE49-F238E27FC236}">
                      <a16:creationId xmlns:a16="http://schemas.microsoft.com/office/drawing/2014/main" id="{6E0E5082-6039-0A1B-EBA6-1DC51FB404FB}"/>
                    </a:ext>
                  </a:extLst>
                </p:cNvPr>
                <p:cNvSpPr txBox="1"/>
                <p:nvPr/>
              </p:nvSpPr>
              <p:spPr>
                <a:xfrm>
                  <a:off x="5326036" y="2806436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5</a:t>
                  </a:r>
                </a:p>
              </p:txBody>
            </p: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389F6CEB-72B1-5905-93BB-2DCEFA5A029D}"/>
                    </a:ext>
                  </a:extLst>
                </p:cNvPr>
                <p:cNvSpPr txBox="1"/>
                <p:nvPr/>
              </p:nvSpPr>
              <p:spPr>
                <a:xfrm>
                  <a:off x="5564489" y="2806436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121.251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6D8E26B6-9F49-F8ED-59D9-1EC2FE22E74E}"/>
                    </a:ext>
                  </a:extLst>
                </p:cNvPr>
                <p:cNvSpPr txBox="1"/>
                <p:nvPr/>
              </p:nvSpPr>
              <p:spPr>
                <a:xfrm>
                  <a:off x="6326810" y="2806436"/>
                  <a:ext cx="3052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Helvetica" panose="020B0604020202030204" pitchFamily="34" charset="0"/>
                    </a:rPr>
                    <a:t>0.3</a:t>
                  </a:r>
                </a:p>
              </p:txBody>
            </p: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B130067F-91DA-F528-4116-B0EA51C09EAD}"/>
                    </a:ext>
                  </a:extLst>
                </p:cNvPr>
                <p:cNvSpPr txBox="1"/>
                <p:nvPr/>
              </p:nvSpPr>
              <p:spPr>
                <a:xfrm>
                  <a:off x="5326035" y="3020812"/>
                  <a:ext cx="177465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3</a:t>
                  </a:r>
                </a:p>
              </p:txBody>
            </p:sp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836D9324-EA92-8436-BDCF-5FBB1C2C3B06}"/>
                    </a:ext>
                  </a:extLst>
                </p:cNvPr>
                <p:cNvSpPr txBox="1"/>
                <p:nvPr/>
              </p:nvSpPr>
              <p:spPr>
                <a:xfrm>
                  <a:off x="5564494" y="3020812"/>
                  <a:ext cx="647084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121.269</a:t>
                  </a:r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D3CABCE4-9680-21DA-FCA2-215CA3BC6584}"/>
                    </a:ext>
                  </a:extLst>
                </p:cNvPr>
                <p:cNvSpPr txBox="1"/>
                <p:nvPr/>
              </p:nvSpPr>
              <p:spPr>
                <a:xfrm>
                  <a:off x="6326812" y="3020812"/>
                  <a:ext cx="3052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  <a:alpha val="80000"/>
                        </a:schemeClr>
                      </a:solidFill>
                      <a:latin typeface="Helvetica" panose="020B0604020202030204" pitchFamily="34" charset="0"/>
                    </a:rPr>
                    <a:t>0.2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FE9FF1EF-8712-E249-21A1-BC97A250B546}"/>
                    </a:ext>
                  </a:extLst>
                </p:cNvPr>
                <p:cNvSpPr txBox="1"/>
                <p:nvPr/>
              </p:nvSpPr>
              <p:spPr>
                <a:xfrm>
                  <a:off x="5047375" y="1997195"/>
                  <a:ext cx="1978684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Helvetica" panose="020B0604020202030204" pitchFamily="34" charset="0"/>
                    </a:rPr>
                    <a:t>Sorted library spectra</a:t>
                  </a:r>
                </a:p>
              </p:txBody>
            </p: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965042AA-E8F2-BBEC-2C2D-5557DDFCD74F}"/>
                  </a:ext>
                </a:extLst>
              </p:cNvPr>
              <p:cNvGrpSpPr/>
              <p:nvPr/>
            </p:nvGrpSpPr>
            <p:grpSpPr>
              <a:xfrm>
                <a:off x="1295399" y="30132654"/>
                <a:ext cx="12746399" cy="2846074"/>
                <a:chOff x="2812813" y="4308740"/>
                <a:chExt cx="4684650" cy="1046010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C3BA8C2E-A2F4-95B7-4457-663F98621D0D}"/>
                    </a:ext>
                  </a:extLst>
                </p:cNvPr>
                <p:cNvGrpSpPr/>
                <p:nvPr/>
              </p:nvGrpSpPr>
              <p:grpSpPr>
                <a:xfrm>
                  <a:off x="3180119" y="4325048"/>
                  <a:ext cx="2258568" cy="799142"/>
                  <a:chOff x="2853344" y="1956267"/>
                  <a:chExt cx="1216152" cy="430307"/>
                </a:xfrm>
              </p:grpSpPr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8C315B44-BE8F-30B9-6F67-6DD561051FEE}"/>
                      </a:ext>
                    </a:extLst>
                  </p:cNvPr>
                  <p:cNvSpPr/>
                  <p:nvPr/>
                </p:nvSpPr>
                <p:spPr>
                  <a:xfrm>
                    <a:off x="2853344" y="1956267"/>
                    <a:ext cx="1216152" cy="133351"/>
                  </a:xfrm>
                  <a:custGeom>
                    <a:avLst/>
                    <a:gdLst>
                      <a:gd name="connsiteX0" fmla="*/ 21265 w 1216152"/>
                      <a:gd name="connsiteY0" fmla="*/ 0 h 133351"/>
                      <a:gd name="connsiteX1" fmla="*/ 1194887 w 1216152"/>
                      <a:gd name="connsiteY1" fmla="*/ 0 h 133351"/>
                      <a:gd name="connsiteX2" fmla="*/ 1216152 w 1216152"/>
                      <a:gd name="connsiteY2" fmla="*/ 21265 h 133351"/>
                      <a:gd name="connsiteX3" fmla="*/ 1216152 w 1216152"/>
                      <a:gd name="connsiteY3" fmla="*/ 133351 h 133351"/>
                      <a:gd name="connsiteX4" fmla="*/ 0 w 1216152"/>
                      <a:gd name="connsiteY4" fmla="*/ 133351 h 133351"/>
                      <a:gd name="connsiteX5" fmla="*/ 0 w 1216152"/>
                      <a:gd name="connsiteY5" fmla="*/ 21265 h 133351"/>
                      <a:gd name="connsiteX6" fmla="*/ 21265 w 1216152"/>
                      <a:gd name="connsiteY6" fmla="*/ 0 h 13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6152" h="133351">
                        <a:moveTo>
                          <a:pt x="21265" y="0"/>
                        </a:moveTo>
                        <a:lnTo>
                          <a:pt x="1194887" y="0"/>
                        </a:lnTo>
                        <a:cubicBezTo>
                          <a:pt x="1206631" y="0"/>
                          <a:pt x="1216152" y="9521"/>
                          <a:pt x="1216152" y="21265"/>
                        </a:cubicBezTo>
                        <a:lnTo>
                          <a:pt x="1216152" y="133351"/>
                        </a:lnTo>
                        <a:lnTo>
                          <a:pt x="0" y="133351"/>
                        </a:lnTo>
                        <a:lnTo>
                          <a:pt x="0" y="21265"/>
                        </a:lnTo>
                        <a:cubicBezTo>
                          <a:pt x="0" y="9521"/>
                          <a:pt x="9521" y="0"/>
                          <a:pt x="21265" y="0"/>
                        </a:cubicBezTo>
                        <a:close/>
                      </a:path>
                    </a:pathLst>
                  </a:custGeom>
                  <a:solidFill>
                    <a:srgbClr val="68C3A6">
                      <a:alpha val="40000"/>
                    </a:srgbClr>
                  </a:solidFill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>
                      <a:solidFill>
                        <a:srgbClr val="68C3A6"/>
                      </a:solidFill>
                      <a:latin typeface="Helvetica" panose="020B0604020202030204" pitchFamily="34" charset="0"/>
                    </a:endParaRPr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61026102-1B08-F4BE-4030-CD86F23D61B1}"/>
                      </a:ext>
                    </a:extLst>
                  </p:cNvPr>
                  <p:cNvSpPr/>
                  <p:nvPr/>
                </p:nvSpPr>
                <p:spPr>
                  <a:xfrm>
                    <a:off x="2853344" y="2090157"/>
                    <a:ext cx="1216152" cy="296417"/>
                  </a:xfrm>
                  <a:custGeom>
                    <a:avLst/>
                    <a:gdLst>
                      <a:gd name="connsiteX0" fmla="*/ 0 w 1216152"/>
                      <a:gd name="connsiteY0" fmla="*/ 0 h 296417"/>
                      <a:gd name="connsiteX1" fmla="*/ 1216152 w 1216152"/>
                      <a:gd name="connsiteY1" fmla="*/ 0 h 296417"/>
                      <a:gd name="connsiteX2" fmla="*/ 1216152 w 1216152"/>
                      <a:gd name="connsiteY2" fmla="*/ 275152 h 296417"/>
                      <a:gd name="connsiteX3" fmla="*/ 1194887 w 1216152"/>
                      <a:gd name="connsiteY3" fmla="*/ 296417 h 296417"/>
                      <a:gd name="connsiteX4" fmla="*/ 21265 w 1216152"/>
                      <a:gd name="connsiteY4" fmla="*/ 296417 h 296417"/>
                      <a:gd name="connsiteX5" fmla="*/ 0 w 1216152"/>
                      <a:gd name="connsiteY5" fmla="*/ 275152 h 296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6152" h="296417">
                        <a:moveTo>
                          <a:pt x="0" y="0"/>
                        </a:moveTo>
                        <a:lnTo>
                          <a:pt x="1216152" y="0"/>
                        </a:lnTo>
                        <a:lnTo>
                          <a:pt x="1216152" y="275152"/>
                        </a:lnTo>
                        <a:cubicBezTo>
                          <a:pt x="1216152" y="286896"/>
                          <a:pt x="1206631" y="296417"/>
                          <a:pt x="1194887" y="296417"/>
                        </a:cubicBezTo>
                        <a:lnTo>
                          <a:pt x="21265" y="296417"/>
                        </a:lnTo>
                        <a:cubicBezTo>
                          <a:pt x="9521" y="296417"/>
                          <a:pt x="0" y="286896"/>
                          <a:pt x="0" y="275152"/>
                        </a:cubicBezTo>
                        <a:close/>
                      </a:path>
                    </a:pathLst>
                  </a:custGeom>
                  <a:noFill/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</p:grp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9E4BB7EF-2865-8545-5952-E1C75E5A6256}"/>
                    </a:ext>
                  </a:extLst>
                </p:cNvPr>
                <p:cNvSpPr txBox="1"/>
                <p:nvPr/>
              </p:nvSpPr>
              <p:spPr>
                <a:xfrm>
                  <a:off x="2935789" y="4308740"/>
                  <a:ext cx="2741438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>
                      <a:latin typeface="Helvetica" panose="020B0604020202030204" pitchFamily="34" charset="0"/>
                    </a:rPr>
                    <a:t>Old similarity table</a:t>
                  </a:r>
                </a:p>
              </p:txBody>
            </p:sp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124E5DE1-746D-07A7-013E-7DF8882230DE}"/>
                    </a:ext>
                  </a:extLst>
                </p:cNvPr>
                <p:cNvSpPr txBox="1"/>
                <p:nvPr/>
              </p:nvSpPr>
              <p:spPr>
                <a:xfrm>
                  <a:off x="2812813" y="4847535"/>
                  <a:ext cx="1258619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>
                      <a:latin typeface="Helvetica" panose="020B0604020202030204" pitchFamily="34" charset="0"/>
                    </a:rPr>
                    <a:t>Similarity</a:t>
                  </a:r>
                </a:p>
              </p:txBody>
            </p:sp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1BABBCCA-45DB-C223-366A-92D6FE0852C1}"/>
                    </a:ext>
                  </a:extLst>
                </p:cNvPr>
                <p:cNvSpPr txBox="1"/>
                <p:nvPr/>
              </p:nvSpPr>
              <p:spPr>
                <a:xfrm>
                  <a:off x="3220684" y="4603615"/>
                  <a:ext cx="850746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2400">
                      <a:latin typeface="Helvetica" panose="020B0604020202030204" pitchFamily="34" charset="0"/>
                    </a:rPr>
                    <a:t>Spectral ID</a:t>
                  </a:r>
                </a:p>
              </p:txBody>
            </p:sp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8EC0082C-296E-F9A1-3BDA-D23141B9D60A}"/>
                    </a:ext>
                  </a:extLst>
                </p:cNvPr>
                <p:cNvSpPr txBox="1"/>
                <p:nvPr/>
              </p:nvSpPr>
              <p:spPr>
                <a:xfrm>
                  <a:off x="5828844" y="5098202"/>
                  <a:ext cx="1668619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601">
                      <a:latin typeface="Helvetica" panose="020B0604020202030204" pitchFamily="34" charset="0"/>
                    </a:defRPr>
                  </a:lvl1pPr>
                </a:lstStyle>
                <a:p>
                  <a:r>
                    <a:rPr lang="en-US" sz="2400" dirty="0"/>
                    <a:t>4. Add to similarity</a:t>
                  </a:r>
                </a:p>
              </p:txBody>
            </p:sp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21313C74-4DAC-FF4F-2C72-553F17372F1D}"/>
                    </a:ext>
                  </a:extLst>
                </p:cNvPr>
                <p:cNvSpPr txBox="1"/>
                <p:nvPr/>
              </p:nvSpPr>
              <p:spPr>
                <a:xfrm>
                  <a:off x="4096460" y="4828477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FFAC2148-3D61-E9AE-4B53-3B1845743F3E}"/>
                    </a:ext>
                  </a:extLst>
                </p:cNvPr>
                <p:cNvSpPr txBox="1"/>
                <p:nvPr/>
              </p:nvSpPr>
              <p:spPr>
                <a:xfrm>
                  <a:off x="5090427" y="4828477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5B39096D-0BEA-4FE6-23CA-0B45A4E2124A}"/>
                    </a:ext>
                  </a:extLst>
                </p:cNvPr>
                <p:cNvSpPr txBox="1"/>
                <p:nvPr/>
              </p:nvSpPr>
              <p:spPr>
                <a:xfrm>
                  <a:off x="4326438" y="4573184"/>
                  <a:ext cx="253727" cy="227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4</a:t>
                  </a:r>
                </a:p>
              </p:txBody>
            </p:sp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3AB7EABF-59FF-D452-01F2-92480452E933}"/>
                    </a:ext>
                  </a:extLst>
                </p:cNvPr>
                <p:cNvSpPr txBox="1"/>
                <p:nvPr/>
              </p:nvSpPr>
              <p:spPr>
                <a:xfrm>
                  <a:off x="4596060" y="4573184"/>
                  <a:ext cx="253727" cy="227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DC72AC"/>
                      </a:solidFill>
                      <a:latin typeface="Helvetica" panose="020B0604020202030204" pitchFamily="34" charset="0"/>
                    </a:rPr>
                    <a:t>5</a:t>
                  </a:r>
                </a:p>
              </p:txBody>
            </p: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F05BE7C-3573-C719-E40F-F0EA57D926D7}"/>
                    </a:ext>
                  </a:extLst>
                </p:cNvPr>
                <p:cNvSpPr txBox="1"/>
                <p:nvPr/>
              </p:nvSpPr>
              <p:spPr>
                <a:xfrm>
                  <a:off x="4865680" y="4573184"/>
                  <a:ext cx="253727" cy="227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6</a:t>
                  </a:r>
                </a:p>
              </p:txBody>
            </p: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3A68D455-38DC-CDD7-DBDB-C34DC8556EDE}"/>
                    </a:ext>
                  </a:extLst>
                </p:cNvPr>
                <p:cNvSpPr txBox="1"/>
                <p:nvPr/>
              </p:nvSpPr>
              <p:spPr>
                <a:xfrm>
                  <a:off x="4098783" y="4524886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93245F7B-8947-0F3E-CF09-36AD944D288F}"/>
                    </a:ext>
                  </a:extLst>
                </p:cNvPr>
                <p:cNvSpPr txBox="1"/>
                <p:nvPr/>
              </p:nvSpPr>
              <p:spPr>
                <a:xfrm>
                  <a:off x="5090427" y="4524886"/>
                  <a:ext cx="245353" cy="23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…</a:t>
                  </a:r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CC83070B-BE11-8516-3B96-97D636707484}"/>
                    </a:ext>
                  </a:extLst>
                </p:cNvPr>
                <p:cNvSpPr/>
                <p:nvPr/>
              </p:nvSpPr>
              <p:spPr>
                <a:xfrm>
                  <a:off x="4329712" y="4884476"/>
                  <a:ext cx="249182" cy="2084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0</a:t>
                  </a:r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4C177D6F-71D3-7E38-DFA5-38F251C8708D}"/>
                    </a:ext>
                  </a:extLst>
                </p:cNvPr>
                <p:cNvSpPr/>
                <p:nvPr/>
              </p:nvSpPr>
              <p:spPr>
                <a:xfrm>
                  <a:off x="4567218" y="4884476"/>
                  <a:ext cx="306895" cy="2084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400">
                      <a:solidFill>
                        <a:srgbClr val="DC72AC"/>
                      </a:solidFill>
                      <a:latin typeface="Helvetica" panose="020B0604020202030204" pitchFamily="34" charset="0"/>
                    </a:rPr>
                    <a:t>0</a:t>
                  </a:r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F9E56241-148E-00A3-7D79-58137902F779}"/>
                    </a:ext>
                  </a:extLst>
                </p:cNvPr>
                <p:cNvSpPr/>
                <p:nvPr/>
              </p:nvSpPr>
              <p:spPr>
                <a:xfrm>
                  <a:off x="4862435" y="4884476"/>
                  <a:ext cx="249182" cy="20844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anose="020B0604020202030204" pitchFamily="34" charset="0"/>
                    </a:rPr>
                    <a:t>0</a:t>
                  </a:r>
                </a:p>
              </p:txBody>
            </p:sp>
            <p:sp>
              <p:nvSpPr>
                <p:cNvPr id="334" name="Arrow: Curved Left 212">
                  <a:extLst>
                    <a:ext uri="{FF2B5EF4-FFF2-40B4-BE49-F238E27FC236}">
                      <a16:creationId xmlns:a16="http://schemas.microsoft.com/office/drawing/2014/main" id="{A41B77B6-484E-41BC-8454-62CE88BA34BB}"/>
                    </a:ext>
                  </a:extLst>
                </p:cNvPr>
                <p:cNvSpPr/>
                <p:nvPr/>
              </p:nvSpPr>
              <p:spPr>
                <a:xfrm>
                  <a:off x="5412518" y="4849919"/>
                  <a:ext cx="557668" cy="504831"/>
                </a:xfrm>
                <a:custGeom>
                  <a:avLst/>
                  <a:gdLst>
                    <a:gd name="connsiteX0" fmla="*/ 0 w 300277"/>
                    <a:gd name="connsiteY0" fmla="*/ 482771 h 511977"/>
                    <a:gd name="connsiteX1" fmla="*/ 67806 w 300277"/>
                    <a:gd name="connsiteY1" fmla="*/ 447518 h 511977"/>
                    <a:gd name="connsiteX2" fmla="*/ 67806 w 300277"/>
                    <a:gd name="connsiteY2" fmla="*/ 462152 h 511977"/>
                    <a:gd name="connsiteX3" fmla="*/ 299695 w 300277"/>
                    <a:gd name="connsiteY3" fmla="*/ 248672 h 511977"/>
                    <a:gd name="connsiteX4" fmla="*/ 67806 w 300277"/>
                    <a:gd name="connsiteY4" fmla="*/ 491297 h 511977"/>
                    <a:gd name="connsiteX5" fmla="*/ 67806 w 300277"/>
                    <a:gd name="connsiteY5" fmla="*/ 505931 h 511977"/>
                    <a:gd name="connsiteX6" fmla="*/ 0 w 300277"/>
                    <a:gd name="connsiteY6" fmla="*/ 482771 h 511977"/>
                    <a:gd name="connsiteX0" fmla="*/ 300277 w 300277"/>
                    <a:gd name="connsiteY0" fmla="*/ 263244 h 511977"/>
                    <a:gd name="connsiteX1" fmla="*/ 0 w 300277"/>
                    <a:gd name="connsiteY1" fmla="*/ 29145 h 511977"/>
                    <a:gd name="connsiteX2" fmla="*/ 0 w 300277"/>
                    <a:gd name="connsiteY2" fmla="*/ 0 h 511977"/>
                    <a:gd name="connsiteX3" fmla="*/ 300277 w 300277"/>
                    <a:gd name="connsiteY3" fmla="*/ 234099 h 511977"/>
                    <a:gd name="connsiteX4" fmla="*/ 300277 w 300277"/>
                    <a:gd name="connsiteY4" fmla="*/ 263244 h 511977"/>
                    <a:gd name="connsiteX0" fmla="*/ 300277 w 300277"/>
                    <a:gd name="connsiteY0" fmla="*/ 263244 h 511977"/>
                    <a:gd name="connsiteX1" fmla="*/ 0 w 300277"/>
                    <a:gd name="connsiteY1" fmla="*/ 29145 h 511977"/>
                    <a:gd name="connsiteX2" fmla="*/ 0 w 300277"/>
                    <a:gd name="connsiteY2" fmla="*/ 0 h 511977"/>
                    <a:gd name="connsiteX3" fmla="*/ 300277 w 300277"/>
                    <a:gd name="connsiteY3" fmla="*/ 234099 h 511977"/>
                    <a:gd name="connsiteX4" fmla="*/ 300277 w 300277"/>
                    <a:gd name="connsiteY4" fmla="*/ 263244 h 511977"/>
                    <a:gd name="connsiteX5" fmla="*/ 67806 w 300277"/>
                    <a:gd name="connsiteY5" fmla="*/ 491297 h 511977"/>
                    <a:gd name="connsiteX6" fmla="*/ 67806 w 300277"/>
                    <a:gd name="connsiteY6" fmla="*/ 505931 h 511977"/>
                    <a:gd name="connsiteX7" fmla="*/ 0 w 300277"/>
                    <a:gd name="connsiteY7" fmla="*/ 482771 h 511977"/>
                    <a:gd name="connsiteX8" fmla="*/ 67806 w 300277"/>
                    <a:gd name="connsiteY8" fmla="*/ 447518 h 511977"/>
                    <a:gd name="connsiteX9" fmla="*/ 67806 w 300277"/>
                    <a:gd name="connsiteY9" fmla="*/ 462152 h 511977"/>
                    <a:gd name="connsiteX10" fmla="*/ 299695 w 300277"/>
                    <a:gd name="connsiteY10" fmla="*/ 248672 h 511977"/>
                    <a:gd name="connsiteX0" fmla="*/ 0 w 300283"/>
                    <a:gd name="connsiteY0" fmla="*/ 482771 h 505931"/>
                    <a:gd name="connsiteX1" fmla="*/ 67806 w 300283"/>
                    <a:gd name="connsiteY1" fmla="*/ 447518 h 505931"/>
                    <a:gd name="connsiteX2" fmla="*/ 67806 w 300283"/>
                    <a:gd name="connsiteY2" fmla="*/ 462152 h 505931"/>
                    <a:gd name="connsiteX3" fmla="*/ 299695 w 300283"/>
                    <a:gd name="connsiteY3" fmla="*/ 248672 h 505931"/>
                    <a:gd name="connsiteX4" fmla="*/ 67806 w 300283"/>
                    <a:gd name="connsiteY4" fmla="*/ 491297 h 505931"/>
                    <a:gd name="connsiteX5" fmla="*/ 67806 w 300283"/>
                    <a:gd name="connsiteY5" fmla="*/ 505931 h 505931"/>
                    <a:gd name="connsiteX6" fmla="*/ 0 w 300283"/>
                    <a:gd name="connsiteY6" fmla="*/ 482771 h 505931"/>
                    <a:gd name="connsiteX0" fmla="*/ 300277 w 300283"/>
                    <a:gd name="connsiteY0" fmla="*/ 263244 h 505931"/>
                    <a:gd name="connsiteX1" fmla="*/ 0 w 300283"/>
                    <a:gd name="connsiteY1" fmla="*/ 29145 h 505931"/>
                    <a:gd name="connsiteX2" fmla="*/ 0 w 300283"/>
                    <a:gd name="connsiteY2" fmla="*/ 0 h 505931"/>
                    <a:gd name="connsiteX3" fmla="*/ 300277 w 300283"/>
                    <a:gd name="connsiteY3" fmla="*/ 234099 h 505931"/>
                    <a:gd name="connsiteX4" fmla="*/ 300277 w 300283"/>
                    <a:gd name="connsiteY4" fmla="*/ 263244 h 505931"/>
                    <a:gd name="connsiteX0" fmla="*/ 300277 w 300283"/>
                    <a:gd name="connsiteY0" fmla="*/ 263244 h 505931"/>
                    <a:gd name="connsiteX1" fmla="*/ 0 w 300283"/>
                    <a:gd name="connsiteY1" fmla="*/ 29145 h 505931"/>
                    <a:gd name="connsiteX2" fmla="*/ 300277 w 300283"/>
                    <a:gd name="connsiteY2" fmla="*/ 234099 h 505931"/>
                    <a:gd name="connsiteX3" fmla="*/ 300277 w 300283"/>
                    <a:gd name="connsiteY3" fmla="*/ 263244 h 505931"/>
                    <a:gd name="connsiteX4" fmla="*/ 67806 w 300283"/>
                    <a:gd name="connsiteY4" fmla="*/ 491297 h 505931"/>
                    <a:gd name="connsiteX5" fmla="*/ 67806 w 300283"/>
                    <a:gd name="connsiteY5" fmla="*/ 505931 h 505931"/>
                    <a:gd name="connsiteX6" fmla="*/ 0 w 300283"/>
                    <a:gd name="connsiteY6" fmla="*/ 482771 h 505931"/>
                    <a:gd name="connsiteX7" fmla="*/ 67806 w 300283"/>
                    <a:gd name="connsiteY7" fmla="*/ 447518 h 505931"/>
                    <a:gd name="connsiteX8" fmla="*/ 67806 w 300283"/>
                    <a:gd name="connsiteY8" fmla="*/ 462152 h 505931"/>
                    <a:gd name="connsiteX9" fmla="*/ 299695 w 300283"/>
                    <a:gd name="connsiteY9" fmla="*/ 248672 h 505931"/>
                    <a:gd name="connsiteX0" fmla="*/ 0 w 300283"/>
                    <a:gd name="connsiteY0" fmla="*/ 482771 h 505931"/>
                    <a:gd name="connsiteX1" fmla="*/ 67806 w 300283"/>
                    <a:gd name="connsiteY1" fmla="*/ 447518 h 505931"/>
                    <a:gd name="connsiteX2" fmla="*/ 67806 w 300283"/>
                    <a:gd name="connsiteY2" fmla="*/ 462152 h 505931"/>
                    <a:gd name="connsiteX3" fmla="*/ 299695 w 300283"/>
                    <a:gd name="connsiteY3" fmla="*/ 248672 h 505931"/>
                    <a:gd name="connsiteX4" fmla="*/ 67806 w 300283"/>
                    <a:gd name="connsiteY4" fmla="*/ 491297 h 505931"/>
                    <a:gd name="connsiteX5" fmla="*/ 67806 w 300283"/>
                    <a:gd name="connsiteY5" fmla="*/ 505931 h 505931"/>
                    <a:gd name="connsiteX6" fmla="*/ 0 w 300283"/>
                    <a:gd name="connsiteY6" fmla="*/ 482771 h 505931"/>
                    <a:gd name="connsiteX0" fmla="*/ 300277 w 300283"/>
                    <a:gd name="connsiteY0" fmla="*/ 263244 h 505931"/>
                    <a:gd name="connsiteX1" fmla="*/ 0 w 300283"/>
                    <a:gd name="connsiteY1" fmla="*/ 29145 h 505931"/>
                    <a:gd name="connsiteX2" fmla="*/ 0 w 300283"/>
                    <a:gd name="connsiteY2" fmla="*/ 0 h 505931"/>
                    <a:gd name="connsiteX3" fmla="*/ 300277 w 300283"/>
                    <a:gd name="connsiteY3" fmla="*/ 234099 h 505931"/>
                    <a:gd name="connsiteX4" fmla="*/ 300277 w 300283"/>
                    <a:gd name="connsiteY4" fmla="*/ 263244 h 505931"/>
                    <a:gd name="connsiteX0" fmla="*/ 300277 w 300283"/>
                    <a:gd name="connsiteY0" fmla="*/ 263244 h 505931"/>
                    <a:gd name="connsiteX1" fmla="*/ 300277 w 300283"/>
                    <a:gd name="connsiteY1" fmla="*/ 234099 h 505931"/>
                    <a:gd name="connsiteX2" fmla="*/ 300277 w 300283"/>
                    <a:gd name="connsiteY2" fmla="*/ 263244 h 505931"/>
                    <a:gd name="connsiteX3" fmla="*/ 67806 w 300283"/>
                    <a:gd name="connsiteY3" fmla="*/ 491297 h 505931"/>
                    <a:gd name="connsiteX4" fmla="*/ 67806 w 300283"/>
                    <a:gd name="connsiteY4" fmla="*/ 505931 h 505931"/>
                    <a:gd name="connsiteX5" fmla="*/ 0 w 300283"/>
                    <a:gd name="connsiteY5" fmla="*/ 482771 h 505931"/>
                    <a:gd name="connsiteX6" fmla="*/ 67806 w 300283"/>
                    <a:gd name="connsiteY6" fmla="*/ 447518 h 505931"/>
                    <a:gd name="connsiteX7" fmla="*/ 67806 w 300283"/>
                    <a:gd name="connsiteY7" fmla="*/ 462152 h 505931"/>
                    <a:gd name="connsiteX8" fmla="*/ 299695 w 300283"/>
                    <a:gd name="connsiteY8" fmla="*/ 248672 h 505931"/>
                    <a:gd name="connsiteX0" fmla="*/ 0 w 300283"/>
                    <a:gd name="connsiteY0" fmla="*/ 482771 h 505931"/>
                    <a:gd name="connsiteX1" fmla="*/ 67806 w 300283"/>
                    <a:gd name="connsiteY1" fmla="*/ 447518 h 505931"/>
                    <a:gd name="connsiteX2" fmla="*/ 67806 w 300283"/>
                    <a:gd name="connsiteY2" fmla="*/ 462152 h 505931"/>
                    <a:gd name="connsiteX3" fmla="*/ 299695 w 300283"/>
                    <a:gd name="connsiteY3" fmla="*/ 248672 h 505931"/>
                    <a:gd name="connsiteX4" fmla="*/ 67806 w 300283"/>
                    <a:gd name="connsiteY4" fmla="*/ 491297 h 505931"/>
                    <a:gd name="connsiteX5" fmla="*/ 67806 w 300283"/>
                    <a:gd name="connsiteY5" fmla="*/ 505931 h 505931"/>
                    <a:gd name="connsiteX6" fmla="*/ 0 w 300283"/>
                    <a:gd name="connsiteY6" fmla="*/ 482771 h 505931"/>
                    <a:gd name="connsiteX0" fmla="*/ 300277 w 300283"/>
                    <a:gd name="connsiteY0" fmla="*/ 263244 h 505931"/>
                    <a:gd name="connsiteX1" fmla="*/ 0 w 300283"/>
                    <a:gd name="connsiteY1" fmla="*/ 0 h 505931"/>
                    <a:gd name="connsiteX2" fmla="*/ 300277 w 300283"/>
                    <a:gd name="connsiteY2" fmla="*/ 234099 h 505931"/>
                    <a:gd name="connsiteX3" fmla="*/ 300277 w 300283"/>
                    <a:gd name="connsiteY3" fmla="*/ 263244 h 505931"/>
                    <a:gd name="connsiteX0" fmla="*/ 300277 w 300283"/>
                    <a:gd name="connsiteY0" fmla="*/ 263244 h 505931"/>
                    <a:gd name="connsiteX1" fmla="*/ 300277 w 300283"/>
                    <a:gd name="connsiteY1" fmla="*/ 234099 h 505931"/>
                    <a:gd name="connsiteX2" fmla="*/ 300277 w 300283"/>
                    <a:gd name="connsiteY2" fmla="*/ 263244 h 505931"/>
                    <a:gd name="connsiteX3" fmla="*/ 67806 w 300283"/>
                    <a:gd name="connsiteY3" fmla="*/ 491297 h 505931"/>
                    <a:gd name="connsiteX4" fmla="*/ 67806 w 300283"/>
                    <a:gd name="connsiteY4" fmla="*/ 505931 h 505931"/>
                    <a:gd name="connsiteX5" fmla="*/ 0 w 300283"/>
                    <a:gd name="connsiteY5" fmla="*/ 482771 h 505931"/>
                    <a:gd name="connsiteX6" fmla="*/ 67806 w 300283"/>
                    <a:gd name="connsiteY6" fmla="*/ 447518 h 505931"/>
                    <a:gd name="connsiteX7" fmla="*/ 67806 w 300283"/>
                    <a:gd name="connsiteY7" fmla="*/ 462152 h 505931"/>
                    <a:gd name="connsiteX8" fmla="*/ 299695 w 300283"/>
                    <a:gd name="connsiteY8" fmla="*/ 248672 h 505931"/>
                    <a:gd name="connsiteX0" fmla="*/ 0 w 300283"/>
                    <a:gd name="connsiteY0" fmla="*/ 248672 h 271832"/>
                    <a:gd name="connsiteX1" fmla="*/ 67806 w 300283"/>
                    <a:gd name="connsiteY1" fmla="*/ 213419 h 271832"/>
                    <a:gd name="connsiteX2" fmla="*/ 67806 w 300283"/>
                    <a:gd name="connsiteY2" fmla="*/ 228053 h 271832"/>
                    <a:gd name="connsiteX3" fmla="*/ 299695 w 300283"/>
                    <a:gd name="connsiteY3" fmla="*/ 14573 h 271832"/>
                    <a:gd name="connsiteX4" fmla="*/ 67806 w 300283"/>
                    <a:gd name="connsiteY4" fmla="*/ 257198 h 271832"/>
                    <a:gd name="connsiteX5" fmla="*/ 67806 w 300283"/>
                    <a:gd name="connsiteY5" fmla="*/ 271832 h 271832"/>
                    <a:gd name="connsiteX6" fmla="*/ 0 w 300283"/>
                    <a:gd name="connsiteY6" fmla="*/ 248672 h 271832"/>
                    <a:gd name="connsiteX0" fmla="*/ 300277 w 300283"/>
                    <a:gd name="connsiteY0" fmla="*/ 29145 h 271832"/>
                    <a:gd name="connsiteX1" fmla="*/ 300277 w 300283"/>
                    <a:gd name="connsiteY1" fmla="*/ 0 h 271832"/>
                    <a:gd name="connsiteX2" fmla="*/ 300277 w 300283"/>
                    <a:gd name="connsiteY2" fmla="*/ 29145 h 271832"/>
                    <a:gd name="connsiteX0" fmla="*/ 300277 w 300283"/>
                    <a:gd name="connsiteY0" fmla="*/ 29145 h 271832"/>
                    <a:gd name="connsiteX1" fmla="*/ 300277 w 300283"/>
                    <a:gd name="connsiteY1" fmla="*/ 0 h 271832"/>
                    <a:gd name="connsiteX2" fmla="*/ 300277 w 300283"/>
                    <a:gd name="connsiteY2" fmla="*/ 29145 h 271832"/>
                    <a:gd name="connsiteX3" fmla="*/ 67806 w 300283"/>
                    <a:gd name="connsiteY3" fmla="*/ 257198 h 271832"/>
                    <a:gd name="connsiteX4" fmla="*/ 67806 w 300283"/>
                    <a:gd name="connsiteY4" fmla="*/ 271832 h 271832"/>
                    <a:gd name="connsiteX5" fmla="*/ 0 w 300283"/>
                    <a:gd name="connsiteY5" fmla="*/ 248672 h 271832"/>
                    <a:gd name="connsiteX6" fmla="*/ 67806 w 300283"/>
                    <a:gd name="connsiteY6" fmla="*/ 213419 h 271832"/>
                    <a:gd name="connsiteX7" fmla="*/ 67806 w 300283"/>
                    <a:gd name="connsiteY7" fmla="*/ 228053 h 271832"/>
                    <a:gd name="connsiteX8" fmla="*/ 299695 w 300283"/>
                    <a:gd name="connsiteY8" fmla="*/ 14573 h 271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0283" h="271832" stroke="0" extrusionOk="0">
                      <a:moveTo>
                        <a:pt x="0" y="248672"/>
                      </a:moveTo>
                      <a:lnTo>
                        <a:pt x="67806" y="213419"/>
                      </a:lnTo>
                      <a:lnTo>
                        <a:pt x="67806" y="228053"/>
                      </a:lnTo>
                      <a:cubicBezTo>
                        <a:pt x="197137" y="204682"/>
                        <a:pt x="291431" y="117873"/>
                        <a:pt x="299695" y="14573"/>
                      </a:cubicBezTo>
                      <a:cubicBezTo>
                        <a:pt x="308830" y="128758"/>
                        <a:pt x="210764" y="231364"/>
                        <a:pt x="67806" y="257198"/>
                      </a:cubicBezTo>
                      <a:lnTo>
                        <a:pt x="67806" y="271832"/>
                      </a:lnTo>
                      <a:lnTo>
                        <a:pt x="0" y="248672"/>
                      </a:lnTo>
                      <a:close/>
                    </a:path>
                    <a:path w="300283" h="271832" fill="darkenLess" stroke="0" extrusionOk="0">
                      <a:moveTo>
                        <a:pt x="300277" y="29145"/>
                      </a:moveTo>
                      <a:lnTo>
                        <a:pt x="300277" y="0"/>
                      </a:lnTo>
                      <a:lnTo>
                        <a:pt x="300277" y="29145"/>
                      </a:lnTo>
                      <a:close/>
                    </a:path>
                    <a:path w="300283" h="271832" fill="none" extrusionOk="0">
                      <a:moveTo>
                        <a:pt x="300277" y="29145"/>
                      </a:moveTo>
                      <a:lnTo>
                        <a:pt x="300277" y="0"/>
                      </a:lnTo>
                      <a:lnTo>
                        <a:pt x="300277" y="29145"/>
                      </a:lnTo>
                      <a:cubicBezTo>
                        <a:pt x="300277" y="138069"/>
                        <a:pt x="203913" y="232601"/>
                        <a:pt x="67806" y="257198"/>
                      </a:cubicBezTo>
                      <a:lnTo>
                        <a:pt x="67806" y="271832"/>
                      </a:lnTo>
                      <a:lnTo>
                        <a:pt x="0" y="248672"/>
                      </a:lnTo>
                      <a:lnTo>
                        <a:pt x="67806" y="213419"/>
                      </a:lnTo>
                      <a:lnTo>
                        <a:pt x="67806" y="228053"/>
                      </a:lnTo>
                      <a:cubicBezTo>
                        <a:pt x="197137" y="204682"/>
                        <a:pt x="291431" y="117873"/>
                        <a:pt x="299695" y="14573"/>
                      </a:cubicBezTo>
                    </a:path>
                  </a:pathLst>
                </a:custGeom>
                <a:solidFill>
                  <a:srgbClr val="B4D66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Helvetica" panose="020B0604020202030204" pitchFamily="34" charset="0"/>
                  </a:endParaRPr>
                </a:p>
              </p:txBody>
            </p: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7F2DB738-35E1-58CC-1313-AA0FE9955F1A}"/>
                  </a:ext>
                </a:extLst>
              </p:cNvPr>
              <p:cNvGrpSpPr/>
              <p:nvPr/>
            </p:nvGrpSpPr>
            <p:grpSpPr>
              <a:xfrm>
                <a:off x="9390443" y="27903005"/>
                <a:ext cx="9613160" cy="3701314"/>
                <a:chOff x="5787963" y="3489283"/>
                <a:chExt cx="3533099" cy="1360334"/>
              </a:xfrm>
            </p:grpSpPr>
            <p:sp>
              <p:nvSpPr>
                <p:cNvPr id="338" name="Arrow: Right 337">
                  <a:extLst>
                    <a:ext uri="{FF2B5EF4-FFF2-40B4-BE49-F238E27FC236}">
                      <a16:creationId xmlns:a16="http://schemas.microsoft.com/office/drawing/2014/main" id="{A97FE9E6-5E62-A6DD-52C0-0B699C79A3DF}"/>
                    </a:ext>
                  </a:extLst>
                </p:cNvPr>
                <p:cNvSpPr/>
                <p:nvPr/>
              </p:nvSpPr>
              <p:spPr>
                <a:xfrm rot="5400000">
                  <a:off x="6430227" y="3625109"/>
                  <a:ext cx="356560" cy="84907"/>
                </a:xfrm>
                <a:prstGeom prst="rightArrow">
                  <a:avLst>
                    <a:gd name="adj1" fmla="val 45546"/>
                    <a:gd name="adj2" fmla="val 134492"/>
                  </a:avLst>
                </a:prstGeom>
                <a:solidFill>
                  <a:srgbClr val="B4D66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Helvetica" panose="020B0604020202030204" pitchFamily="34" charset="0"/>
                  </a:endParaRPr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:a16="http://schemas.microsoft.com/office/drawing/2014/main" id="{C5DDAF96-F1B1-20C6-F08F-607BB9B8B524}"/>
                    </a:ext>
                  </a:extLst>
                </p:cNvPr>
                <p:cNvSpPr txBox="1"/>
                <p:nvPr/>
              </p:nvSpPr>
              <p:spPr>
                <a:xfrm>
                  <a:off x="6602833" y="3557349"/>
                  <a:ext cx="2718229" cy="227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601">
                      <a:latin typeface="Helvetica" panose="020B0604020202030204" pitchFamily="34" charset="0"/>
                    </a:defRPr>
                  </a:lvl1pPr>
                </a:lstStyle>
                <a:p>
                  <a:r>
                    <a:rPr lang="en-US" sz="2400" dirty="0"/>
                    <a:t>3. Calculate similarity contribution</a:t>
                  </a:r>
                </a:p>
              </p:txBody>
            </p: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73439D01-2837-F157-74FD-459B405202FF}"/>
                    </a:ext>
                  </a:extLst>
                </p:cNvPr>
                <p:cNvGrpSpPr/>
                <p:nvPr/>
              </p:nvGrpSpPr>
              <p:grpSpPr>
                <a:xfrm>
                  <a:off x="5787963" y="3915623"/>
                  <a:ext cx="3090672" cy="933994"/>
                  <a:chOff x="3631458" y="1481890"/>
                  <a:chExt cx="1664208" cy="502920"/>
                </a:xfrm>
              </p:grpSpPr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BE61DABE-52E2-ABC1-F1E3-41DC2EB64F53}"/>
                      </a:ext>
                    </a:extLst>
                  </p:cNvPr>
                  <p:cNvSpPr/>
                  <p:nvPr/>
                </p:nvSpPr>
                <p:spPr>
                  <a:xfrm>
                    <a:off x="3876623" y="1481890"/>
                    <a:ext cx="1419043" cy="502920"/>
                  </a:xfrm>
                  <a:custGeom>
                    <a:avLst/>
                    <a:gdLst>
                      <a:gd name="connsiteX0" fmla="*/ 0 w 1419043"/>
                      <a:gd name="connsiteY0" fmla="*/ 0 h 502920"/>
                      <a:gd name="connsiteX1" fmla="*/ 1394159 w 1419043"/>
                      <a:gd name="connsiteY1" fmla="*/ 0 h 502920"/>
                      <a:gd name="connsiteX2" fmla="*/ 1419043 w 1419043"/>
                      <a:gd name="connsiteY2" fmla="*/ 24884 h 502920"/>
                      <a:gd name="connsiteX3" fmla="*/ 1419043 w 1419043"/>
                      <a:gd name="connsiteY3" fmla="*/ 478036 h 502920"/>
                      <a:gd name="connsiteX4" fmla="*/ 1394159 w 1419043"/>
                      <a:gd name="connsiteY4" fmla="*/ 502920 h 502920"/>
                      <a:gd name="connsiteX5" fmla="*/ 0 w 1419043"/>
                      <a:gd name="connsiteY5" fmla="*/ 502920 h 502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9043" h="502920">
                        <a:moveTo>
                          <a:pt x="0" y="0"/>
                        </a:moveTo>
                        <a:lnTo>
                          <a:pt x="1394159" y="0"/>
                        </a:lnTo>
                        <a:cubicBezTo>
                          <a:pt x="1407902" y="0"/>
                          <a:pt x="1419043" y="11141"/>
                          <a:pt x="1419043" y="24884"/>
                        </a:cubicBezTo>
                        <a:lnTo>
                          <a:pt x="1419043" y="478036"/>
                        </a:lnTo>
                        <a:cubicBezTo>
                          <a:pt x="1419043" y="491779"/>
                          <a:pt x="1407902" y="502920"/>
                          <a:pt x="1394159" y="502920"/>
                        </a:cubicBezTo>
                        <a:lnTo>
                          <a:pt x="0" y="502920"/>
                        </a:lnTo>
                        <a:close/>
                      </a:path>
                    </a:pathLst>
                  </a:custGeom>
                  <a:noFill/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>
                      <a:latin typeface="Helvetica" panose="020B0604020202030204" pitchFamily="34" charset="0"/>
                    </a:endParaRPr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7DD8A7F5-5DB9-CDF3-A40C-8F6333038A4E}"/>
                      </a:ext>
                    </a:extLst>
                  </p:cNvPr>
                  <p:cNvSpPr/>
                  <p:nvPr/>
                </p:nvSpPr>
                <p:spPr>
                  <a:xfrm>
                    <a:off x="3631458" y="1481890"/>
                    <a:ext cx="245165" cy="502920"/>
                  </a:xfrm>
                  <a:custGeom>
                    <a:avLst/>
                    <a:gdLst>
                      <a:gd name="connsiteX0" fmla="*/ 24884 w 245165"/>
                      <a:gd name="connsiteY0" fmla="*/ 0 h 502920"/>
                      <a:gd name="connsiteX1" fmla="*/ 245165 w 245165"/>
                      <a:gd name="connsiteY1" fmla="*/ 0 h 502920"/>
                      <a:gd name="connsiteX2" fmla="*/ 245165 w 245165"/>
                      <a:gd name="connsiteY2" fmla="*/ 502920 h 502920"/>
                      <a:gd name="connsiteX3" fmla="*/ 24884 w 245165"/>
                      <a:gd name="connsiteY3" fmla="*/ 502920 h 502920"/>
                      <a:gd name="connsiteX4" fmla="*/ 0 w 245165"/>
                      <a:gd name="connsiteY4" fmla="*/ 478036 h 502920"/>
                      <a:gd name="connsiteX5" fmla="*/ 0 w 245165"/>
                      <a:gd name="connsiteY5" fmla="*/ 24884 h 502920"/>
                      <a:gd name="connsiteX6" fmla="*/ 24884 w 245165"/>
                      <a:gd name="connsiteY6" fmla="*/ 0 h 502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5165" h="502920">
                        <a:moveTo>
                          <a:pt x="24884" y="0"/>
                        </a:moveTo>
                        <a:lnTo>
                          <a:pt x="245165" y="0"/>
                        </a:lnTo>
                        <a:lnTo>
                          <a:pt x="245165" y="502920"/>
                        </a:lnTo>
                        <a:lnTo>
                          <a:pt x="24884" y="502920"/>
                        </a:lnTo>
                        <a:cubicBezTo>
                          <a:pt x="11141" y="502920"/>
                          <a:pt x="0" y="491779"/>
                          <a:pt x="0" y="478036"/>
                        </a:cubicBezTo>
                        <a:lnTo>
                          <a:pt x="0" y="24884"/>
                        </a:lnTo>
                        <a:cubicBezTo>
                          <a:pt x="0" y="11141"/>
                          <a:pt x="11141" y="0"/>
                          <a:pt x="24884" y="0"/>
                        </a:cubicBezTo>
                        <a:close/>
                      </a:path>
                    </a:pathLst>
                  </a:custGeom>
                  <a:solidFill>
                    <a:srgbClr val="8DA0CB">
                      <a:alpha val="40000"/>
                    </a:srgbClr>
                  </a:solidFill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2400" dirty="0">
                      <a:latin typeface="Helvetica" panose="020B060402020203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1" name="TextBox 340">
                      <a:extLst>
                        <a:ext uri="{FF2B5EF4-FFF2-40B4-BE49-F238E27FC236}">
                          <a16:creationId xmlns:a16="http://schemas.microsoft.com/office/drawing/2014/main" id="{CCF3CF6C-8E2E-9BD7-2452-1DF2A2206E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72734" y="3954050"/>
                      <a:ext cx="3129813" cy="7820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𝑥𝑙𝑜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400" i="1" dirty="0">
                        <a:latin typeface="Helvetica" panose="020B0604020202030204" pitchFamily="34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0.3+0.4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=0.69</m:t>
                            </m:r>
                          </m:oMath>
                        </m:oMathPara>
                      </a14:m>
                      <a:endParaRPr lang="en-US" sz="2400" i="1" dirty="0">
                        <a:latin typeface="Helvetica" panose="020B0604020202030204" pitchFamily="34" charset="0"/>
                      </a:endParaRPr>
                    </a:p>
                    <a:p>
                      <a:pPr algn="ctr"/>
                      <a:endParaRPr lang="en-US" sz="2400" i="1" dirty="0">
                        <a:latin typeface="Helvetica" panose="020B060402020203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Helvetica" panose="020B0604020202030204" pitchFamily="34" charset="0"/>
                        </a:rPr>
                        <a:t>Contribution = </a:t>
                      </a:r>
                      <a:r>
                        <a:rPr lang="en-US" sz="2400" dirty="0">
                          <a:solidFill>
                            <a:srgbClr val="E38CBB"/>
                          </a:solidFill>
                          <a:latin typeface="Helvetica" panose="020B0604020202030204" pitchFamily="34" charset="0"/>
                        </a:rPr>
                        <a:t>0.69</a:t>
                      </a:r>
                    </a:p>
                  </p:txBody>
                </p:sp>
              </mc:Choice>
              <mc:Fallback xmlns="">
                <p:sp>
                  <p:nvSpPr>
                    <p:cNvPr id="341" name="TextBox 340">
                      <a:extLst>
                        <a:ext uri="{FF2B5EF4-FFF2-40B4-BE49-F238E27FC236}">
                          <a16:creationId xmlns:a16="http://schemas.microsoft.com/office/drawing/2014/main" id="{CCF3CF6C-8E2E-9BD7-2452-1DF2A2206E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72734" y="3954050"/>
                      <a:ext cx="3129813" cy="78205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77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42" name="Graphic 341" descr="Mathematics outline">
                  <a:extLst>
                    <a:ext uri="{FF2B5EF4-FFF2-40B4-BE49-F238E27FC236}">
                      <a16:creationId xmlns:a16="http://schemas.microsoft.com/office/drawing/2014/main" id="{A1126D93-9FF7-4FB9-A25B-668A3BB84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2641" y="4183665"/>
                  <a:ext cx="455306" cy="455306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773CD494-A2DC-C637-716C-6536779B7F3D}"/>
                    </a:ext>
                  </a:extLst>
                </p:cNvPr>
                <p:cNvSpPr txBox="1"/>
                <p:nvPr/>
              </p:nvSpPr>
              <p:spPr>
                <a:xfrm>
                  <a:off x="1863696" y="29325260"/>
                  <a:ext cx="15077149" cy="1939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Helvetica" panose="020B0604020202030204" pitchFamily="34" charset="0"/>
                    </a:rPr>
                    <a:t>Figure 2: Workflow for the Flash entropy search algorithm. Spectra are cleaned and normalized to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a14:m>
                  <a:r>
                    <a:rPr lang="en-US" sz="2400" dirty="0">
                      <a:latin typeface="Helvetica" panose="020B0604020202030204" pitchFamily="34" charset="0"/>
                    </a:rPr>
                    <a:t>. All library fragment ions are sorted by m/z. Query spectra are used to look up library spectra with matching fragment ions within </a:t>
                  </a:r>
                  <a:r>
                    <a:rPr lang="en-US" sz="2400" dirty="0" err="1">
                      <a:latin typeface="Helvetica" panose="020B0604020202030204" pitchFamily="34" charset="0"/>
                    </a:rPr>
                    <a:t>Δm</a:t>
                  </a:r>
                  <a:r>
                    <a:rPr lang="en-US" sz="2400" dirty="0">
                      <a:latin typeface="Helvetica" panose="020B0604020202030204" pitchFamily="34" charset="0"/>
                    </a:rPr>
                    <a:t>/z = 20 </a:t>
                  </a:r>
                  <a:r>
                    <a:rPr lang="en-US" sz="2400" dirty="0" err="1">
                      <a:latin typeface="Helvetica" panose="020B0604020202030204" pitchFamily="34" charset="0"/>
                    </a:rPr>
                    <a:t>mDa</a:t>
                  </a:r>
                  <a:r>
                    <a:rPr lang="en-US" sz="2400" dirty="0">
                      <a:latin typeface="Helvetica" panose="020B0604020202030204" pitchFamily="34" charset="0"/>
                    </a:rPr>
                    <a:t>. Subsequently, entropy similarity contributions are calculated only for these matching ions, greatly enhancing the overall search speed. Finally, this similarity contribution is added to the similarity table for each library query.</a:t>
                  </a:r>
                </a:p>
              </p:txBody>
            </p:sp>
          </mc:Choice>
          <mc:Fallback xmlns=""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773CD494-A2DC-C637-716C-6536779B7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696" y="29325260"/>
                  <a:ext cx="15077149" cy="1939313"/>
                </a:xfrm>
                <a:prstGeom prst="rect">
                  <a:avLst/>
                </a:prstGeom>
                <a:blipFill>
                  <a:blip r:embed="rId19"/>
                  <a:stretch>
                    <a:fillRect l="-607" t="-30818" b="-59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933706-2B2F-0933-9E5F-1EBB3D7EE561}"/>
                </a:ext>
              </a:extLst>
            </p:cNvPr>
            <p:cNvGrpSpPr/>
            <p:nvPr/>
          </p:nvGrpSpPr>
          <p:grpSpPr>
            <a:xfrm>
              <a:off x="4668574" y="18276648"/>
              <a:ext cx="9771576" cy="1005840"/>
              <a:chOff x="5310705" y="18276648"/>
              <a:chExt cx="9771576" cy="1005840"/>
            </a:xfrm>
          </p:grpSpPr>
          <p:sp>
            <p:nvSpPr>
              <p:cNvPr id="384" name="TextBox 383">
                <a:extLst>
                  <a:ext uri="{FF2B5EF4-FFF2-40B4-BE49-F238E27FC236}">
                    <a16:creationId xmlns:a16="http://schemas.microsoft.com/office/drawing/2014/main" id="{C50537D9-6DB4-EE7F-867D-C8214DFF296A}"/>
                  </a:ext>
                </a:extLst>
              </p:cNvPr>
              <p:cNvSpPr txBox="1"/>
              <p:nvPr/>
            </p:nvSpPr>
            <p:spPr>
              <a:xfrm>
                <a:off x="6517199" y="18376877"/>
                <a:ext cx="8565082" cy="707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39">
                  <a:defRPr/>
                </a:pPr>
                <a:r>
                  <a:rPr lang="en-US" sz="3999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</a:rPr>
                  <a:t>Flash entropy search algorithm</a:t>
                </a:r>
              </a:p>
            </p:txBody>
          </p:sp>
          <p:pic>
            <p:nvPicPr>
              <p:cNvPr id="470" name="Picture 46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287C086-28BC-175D-397E-A634B1A3A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705" y="18276648"/>
                <a:ext cx="1005840" cy="100584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7F8BF3-AF02-1E8B-9DFD-62B49A1514F1}"/>
              </a:ext>
            </a:extLst>
          </p:cNvPr>
          <p:cNvGrpSpPr/>
          <p:nvPr/>
        </p:nvGrpSpPr>
        <p:grpSpPr>
          <a:xfrm>
            <a:off x="17950169" y="10360363"/>
            <a:ext cx="19202400" cy="7748843"/>
            <a:chOff x="18160574" y="10996520"/>
            <a:chExt cx="19202400" cy="7748843"/>
          </a:xfrm>
        </p:grpSpPr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603AE2AC-B2A9-794D-5CBA-41455D51005B}"/>
                </a:ext>
              </a:extLst>
            </p:cNvPr>
            <p:cNvSpPr/>
            <p:nvPr/>
          </p:nvSpPr>
          <p:spPr>
            <a:xfrm>
              <a:off x="18160574" y="10996520"/>
              <a:ext cx="19202400" cy="7748843"/>
            </a:xfrm>
            <a:prstGeom prst="roundRect">
              <a:avLst>
                <a:gd name="adj" fmla="val 7935"/>
              </a:avLst>
            </a:prstGeom>
            <a:solidFill>
              <a:srgbClr val="FC8D62">
                <a:alpha val="10000"/>
              </a:srgbClr>
            </a:solidFill>
            <a:ln w="12700" cap="flat" cmpd="sng" algn="ctr">
              <a:solidFill>
                <a:srgbClr val="FC8D62"/>
              </a:solidFill>
              <a:prstDash val="solid"/>
              <a:miter lim="800000"/>
            </a:ln>
            <a:effectLst>
              <a:glow>
                <a:srgbClr val="4472C4">
                  <a:alpha val="40000"/>
                </a:srgbClr>
              </a:glow>
            </a:effectLst>
          </p:spPr>
          <p:txBody>
            <a:bodyPr rtlCol="0" anchor="ctr"/>
            <a:lstStyle/>
            <a:p>
              <a:pPr algn="ctr" defTabSz="914339">
                <a:defRPr/>
              </a:pPr>
              <a:endParaRPr lang="en-US" sz="4399" kern="0" dirty="0">
                <a:solidFill>
                  <a:prstClr val="white"/>
                </a:solidFill>
                <a:latin typeface="Helvetica" panose="020B0604020202030204" pitchFamily="34" charset="0"/>
              </a:endParaRPr>
            </a:p>
          </p:txBody>
        </p: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86F33B3B-7BB6-6F11-628E-A38025419E5B}"/>
                </a:ext>
              </a:extLst>
            </p:cNvPr>
            <p:cNvGrpSpPr/>
            <p:nvPr/>
          </p:nvGrpSpPr>
          <p:grpSpPr>
            <a:xfrm>
              <a:off x="19866866" y="11649789"/>
              <a:ext cx="3470126" cy="754408"/>
              <a:chOff x="41825988" y="16407309"/>
              <a:chExt cx="3470126" cy="754408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869BC80C-74DA-8391-A5BF-B7D7A85245D6}"/>
                  </a:ext>
                </a:extLst>
              </p:cNvPr>
              <p:cNvSpPr txBox="1"/>
              <p:nvPr/>
            </p:nvSpPr>
            <p:spPr>
              <a:xfrm>
                <a:off x="42736936" y="16430570"/>
                <a:ext cx="2559178" cy="707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39">
                  <a:defRPr/>
                </a:pPr>
                <a:r>
                  <a:rPr lang="en-US" sz="3999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</a:rPr>
                  <a:t>Powerful</a:t>
                </a:r>
              </a:p>
            </p:txBody>
          </p:sp>
          <p:sp>
            <p:nvSpPr>
              <p:cNvPr id="192" name="Graphic 23" descr="Muscular arm with solid fill">
                <a:extLst>
                  <a:ext uri="{FF2B5EF4-FFF2-40B4-BE49-F238E27FC236}">
                    <a16:creationId xmlns:a16="http://schemas.microsoft.com/office/drawing/2014/main" id="{E97A832D-F29F-40AE-8ADC-4A5278072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825988" y="16407309"/>
                <a:ext cx="665177" cy="754408"/>
              </a:xfrm>
              <a:custGeom>
                <a:avLst/>
                <a:gdLst>
                  <a:gd name="connsiteX0" fmla="*/ 264986 w 660392"/>
                  <a:gd name="connsiteY0" fmla="*/ 793 h 748981"/>
                  <a:gd name="connsiteX1" fmla="*/ 214217 w 660392"/>
                  <a:gd name="connsiteY1" fmla="*/ 96043 h 748981"/>
                  <a:gd name="connsiteX2" fmla="*/ 318040 w 660392"/>
                  <a:gd name="connsiteY2" fmla="*/ 125189 h 748981"/>
                  <a:gd name="connsiteX3" fmla="*/ 370332 w 660392"/>
                  <a:gd name="connsiteY3" fmla="*/ 115664 h 748981"/>
                  <a:gd name="connsiteX4" fmla="*/ 434816 w 660392"/>
                  <a:gd name="connsiteY4" fmla="*/ 202532 h 748981"/>
                  <a:gd name="connsiteX5" fmla="*/ 445961 w 660392"/>
                  <a:gd name="connsiteY5" fmla="*/ 342169 h 748981"/>
                  <a:gd name="connsiteX6" fmla="*/ 452438 w 660392"/>
                  <a:gd name="connsiteY6" fmla="*/ 419893 h 748981"/>
                  <a:gd name="connsiteX7" fmla="*/ 332899 w 660392"/>
                  <a:gd name="connsiteY7" fmla="*/ 389984 h 748981"/>
                  <a:gd name="connsiteX8" fmla="*/ 223838 w 660392"/>
                  <a:gd name="connsiteY8" fmla="*/ 442181 h 748981"/>
                  <a:gd name="connsiteX9" fmla="*/ 120967 w 660392"/>
                  <a:gd name="connsiteY9" fmla="*/ 409701 h 748981"/>
                  <a:gd name="connsiteX10" fmla="*/ 0 w 660392"/>
                  <a:gd name="connsiteY10" fmla="*/ 487616 h 748981"/>
                  <a:gd name="connsiteX11" fmla="*/ 0 w 660392"/>
                  <a:gd name="connsiteY11" fmla="*/ 690022 h 748981"/>
                  <a:gd name="connsiteX12" fmla="*/ 129350 w 660392"/>
                  <a:gd name="connsiteY12" fmla="*/ 748982 h 748981"/>
                  <a:gd name="connsiteX13" fmla="*/ 246031 w 660392"/>
                  <a:gd name="connsiteY13" fmla="*/ 710882 h 748981"/>
                  <a:gd name="connsiteX14" fmla="*/ 353663 w 660392"/>
                  <a:gd name="connsiteY14" fmla="*/ 716311 h 748981"/>
                  <a:gd name="connsiteX15" fmla="*/ 537686 w 660392"/>
                  <a:gd name="connsiteY15" fmla="*/ 617823 h 748981"/>
                  <a:gd name="connsiteX16" fmla="*/ 655511 w 660392"/>
                  <a:gd name="connsiteY16" fmla="*/ 542194 h 748981"/>
                  <a:gd name="connsiteX17" fmla="*/ 607886 w 660392"/>
                  <a:gd name="connsiteY17" fmla="*/ 307212 h 748981"/>
                  <a:gd name="connsiteX18" fmla="*/ 433292 w 660392"/>
                  <a:gd name="connsiteY18" fmla="*/ 30987 h 748981"/>
                  <a:gd name="connsiteX19" fmla="*/ 264986 w 660392"/>
                  <a:gd name="connsiteY19" fmla="*/ 793 h 74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0392" h="748981">
                    <a:moveTo>
                      <a:pt x="264986" y="793"/>
                    </a:moveTo>
                    <a:cubicBezTo>
                      <a:pt x="250412" y="2317"/>
                      <a:pt x="198311" y="68230"/>
                      <a:pt x="214217" y="96043"/>
                    </a:cubicBezTo>
                    <a:cubicBezTo>
                      <a:pt x="236982" y="135762"/>
                      <a:pt x="287846" y="129952"/>
                      <a:pt x="318040" y="125189"/>
                    </a:cubicBezTo>
                    <a:cubicBezTo>
                      <a:pt x="348234" y="120427"/>
                      <a:pt x="351282" y="104425"/>
                      <a:pt x="370332" y="115664"/>
                    </a:cubicBezTo>
                    <a:cubicBezTo>
                      <a:pt x="389382" y="126904"/>
                      <a:pt x="431673" y="167576"/>
                      <a:pt x="434816" y="202532"/>
                    </a:cubicBezTo>
                    <a:cubicBezTo>
                      <a:pt x="437960" y="237489"/>
                      <a:pt x="439388" y="315118"/>
                      <a:pt x="445961" y="342169"/>
                    </a:cubicBezTo>
                    <a:cubicBezTo>
                      <a:pt x="452533" y="369220"/>
                      <a:pt x="465011" y="410844"/>
                      <a:pt x="452438" y="419893"/>
                    </a:cubicBezTo>
                    <a:cubicBezTo>
                      <a:pt x="435673" y="431609"/>
                      <a:pt x="394240" y="389984"/>
                      <a:pt x="332899" y="389984"/>
                    </a:cubicBezTo>
                    <a:cubicBezTo>
                      <a:pt x="266224" y="389984"/>
                      <a:pt x="237649" y="442181"/>
                      <a:pt x="223838" y="442181"/>
                    </a:cubicBezTo>
                    <a:cubicBezTo>
                      <a:pt x="204788" y="442181"/>
                      <a:pt x="185738" y="409701"/>
                      <a:pt x="120967" y="409701"/>
                    </a:cubicBezTo>
                    <a:cubicBezTo>
                      <a:pt x="44767" y="409701"/>
                      <a:pt x="0" y="487616"/>
                      <a:pt x="0" y="487616"/>
                    </a:cubicBezTo>
                    <a:lnTo>
                      <a:pt x="0" y="690022"/>
                    </a:lnTo>
                    <a:cubicBezTo>
                      <a:pt x="0" y="690022"/>
                      <a:pt x="57912" y="748982"/>
                      <a:pt x="129350" y="748982"/>
                    </a:cubicBezTo>
                    <a:cubicBezTo>
                      <a:pt x="179642" y="748982"/>
                      <a:pt x="221933" y="714406"/>
                      <a:pt x="246031" y="710882"/>
                    </a:cubicBezTo>
                    <a:cubicBezTo>
                      <a:pt x="270129" y="707358"/>
                      <a:pt x="320516" y="721836"/>
                      <a:pt x="353663" y="716311"/>
                    </a:cubicBezTo>
                    <a:cubicBezTo>
                      <a:pt x="429863" y="703548"/>
                      <a:pt x="496538" y="644873"/>
                      <a:pt x="537686" y="617823"/>
                    </a:cubicBezTo>
                    <a:cubicBezTo>
                      <a:pt x="578834" y="590771"/>
                      <a:pt x="641223" y="558006"/>
                      <a:pt x="655511" y="542194"/>
                    </a:cubicBezTo>
                    <a:cubicBezTo>
                      <a:pt x="669798" y="526383"/>
                      <a:pt x="652367" y="427894"/>
                      <a:pt x="607886" y="307212"/>
                    </a:cubicBezTo>
                    <a:cubicBezTo>
                      <a:pt x="563404" y="186530"/>
                      <a:pt x="460248" y="48418"/>
                      <a:pt x="433292" y="30987"/>
                    </a:cubicBezTo>
                    <a:cubicBezTo>
                      <a:pt x="406337" y="13556"/>
                      <a:pt x="310991" y="-3970"/>
                      <a:pt x="264986" y="793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39">
                  <a:defRPr/>
                </a:pPr>
                <a:endParaRPr lang="en-US" sz="3999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30204" pitchFamily="34" charset="0"/>
                </a:endParaRPr>
              </a:p>
            </p:txBody>
          </p:sp>
        </p:grpSp>
        <p:pic>
          <p:nvPicPr>
            <p:cNvPr id="211" name="Graphic 210">
              <a:extLst>
                <a:ext uri="{FF2B5EF4-FFF2-40B4-BE49-F238E27FC236}">
                  <a16:creationId xmlns:a16="http://schemas.microsoft.com/office/drawing/2014/main" id="{580AC301-86EC-6D4D-5A5E-3674677C5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-1" r="23608"/>
            <a:stretch/>
          </p:blipFill>
          <p:spPr>
            <a:xfrm>
              <a:off x="24765000" y="11342415"/>
              <a:ext cx="12300808" cy="5213985"/>
            </a:xfrm>
            <a:prstGeom prst="rect">
              <a:avLst/>
            </a:prstGeom>
          </p:spPr>
        </p:pic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475AE263-9FED-E469-E8F6-8CCE9F60CAC8}"/>
                </a:ext>
              </a:extLst>
            </p:cNvPr>
            <p:cNvSpPr txBox="1"/>
            <p:nvPr/>
          </p:nvSpPr>
          <p:spPr>
            <a:xfrm>
              <a:off x="25037556" y="17316271"/>
              <a:ext cx="11755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panose="020B0604020202030204" pitchFamily="34" charset="0"/>
                </a:rPr>
                <a:t>Figure 4. Calculation times to perform identity, open, neutral loss and hybrid searches for 100 positive ESI and 100 negative ESI spectra against 1,000,000 MassBank.us spectra with different algorithms. </a:t>
              </a:r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D52CC004-64F8-2C93-8DA1-29272B9222EE}"/>
                </a:ext>
              </a:extLst>
            </p:cNvPr>
            <p:cNvGrpSpPr/>
            <p:nvPr/>
          </p:nvGrpSpPr>
          <p:grpSpPr>
            <a:xfrm>
              <a:off x="18749064" y="13397249"/>
              <a:ext cx="5705730" cy="4075819"/>
              <a:chOff x="19186925" y="14282381"/>
              <a:chExt cx="5705730" cy="4075819"/>
            </a:xfrm>
          </p:grpSpPr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225BFAFF-E2A2-1794-2681-8AD44D648369}"/>
                  </a:ext>
                </a:extLst>
              </p:cNvPr>
              <p:cNvSpPr txBox="1"/>
              <p:nvPr/>
            </p:nvSpPr>
            <p:spPr>
              <a:xfrm>
                <a:off x="19186925" y="14282381"/>
                <a:ext cx="5705730" cy="518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anose="020B0604020202030204" pitchFamily="34" charset="0"/>
                  </a:rPr>
                  <a:t>Flash entropy search can perform:</a:t>
                </a:r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id="{B65BD30F-73B2-B28F-6169-6276C9D384A0}"/>
                  </a:ext>
                </a:extLst>
              </p:cNvPr>
              <p:cNvSpPr txBox="1"/>
              <p:nvPr/>
            </p:nvSpPr>
            <p:spPr>
              <a:xfrm>
                <a:off x="20000361" y="15249657"/>
                <a:ext cx="407885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70" indent="-457170">
                  <a:buFont typeface="Wingdings" panose="05000000000000000000" pitchFamily="2" charset="2"/>
                  <a:buChar char="ü"/>
                </a:pPr>
                <a:r>
                  <a:rPr lang="en-US" sz="2800" dirty="0">
                    <a:latin typeface="Helvetica" panose="020B0604020202030204" pitchFamily="34" charset="0"/>
                  </a:rPr>
                  <a:t>Identity search</a:t>
                </a:r>
              </a:p>
              <a:p>
                <a:pPr marL="457170" indent="-457170">
                  <a:buFont typeface="Wingdings" panose="05000000000000000000" pitchFamily="2" charset="2"/>
                  <a:buChar char="ü"/>
                </a:pPr>
                <a:endParaRPr lang="en-US" sz="2800" dirty="0">
                  <a:latin typeface="Helvetica" panose="020B0604020202030204" pitchFamily="34" charset="0"/>
                </a:endParaRPr>
              </a:p>
              <a:p>
                <a:pPr marL="457170" indent="-457170">
                  <a:buFont typeface="Wingdings" panose="05000000000000000000" pitchFamily="2" charset="2"/>
                  <a:buChar char="ü"/>
                </a:pPr>
                <a:r>
                  <a:rPr lang="en-US" sz="2800" dirty="0">
                    <a:latin typeface="Helvetica" panose="020B0604020202030204" pitchFamily="34" charset="0"/>
                  </a:rPr>
                  <a:t>Open search</a:t>
                </a:r>
              </a:p>
              <a:p>
                <a:pPr marL="457170" indent="-457170">
                  <a:buFont typeface="Wingdings" panose="05000000000000000000" pitchFamily="2" charset="2"/>
                  <a:buChar char="ü"/>
                </a:pPr>
                <a:endParaRPr lang="en-US" sz="2800" dirty="0">
                  <a:latin typeface="Helvetica" panose="020B0604020202030204" pitchFamily="34" charset="0"/>
                </a:endParaRPr>
              </a:p>
              <a:p>
                <a:pPr marL="457170" indent="-457170">
                  <a:buFont typeface="Wingdings" panose="05000000000000000000" pitchFamily="2" charset="2"/>
                  <a:buChar char="ü"/>
                </a:pPr>
                <a:r>
                  <a:rPr lang="en-US" sz="2800" dirty="0">
                    <a:latin typeface="Helvetica" panose="020B0604020202030204" pitchFamily="34" charset="0"/>
                  </a:rPr>
                  <a:t>Neutral loss search</a:t>
                </a:r>
              </a:p>
              <a:p>
                <a:pPr marL="457170" indent="-457170">
                  <a:buFont typeface="Wingdings" panose="05000000000000000000" pitchFamily="2" charset="2"/>
                  <a:buChar char="ü"/>
                </a:pPr>
                <a:endParaRPr lang="en-US" sz="2800" dirty="0">
                  <a:latin typeface="Helvetica" panose="020B0604020202030204" pitchFamily="34" charset="0"/>
                </a:endParaRPr>
              </a:p>
              <a:p>
                <a:pPr marL="457170" indent="-457170">
                  <a:buFont typeface="Wingdings" panose="05000000000000000000" pitchFamily="2" charset="2"/>
                  <a:buChar char="ü"/>
                </a:pPr>
                <a:r>
                  <a:rPr lang="en-US" sz="2800" dirty="0">
                    <a:latin typeface="Helvetica" panose="020B0604020202030204" pitchFamily="34" charset="0"/>
                  </a:rPr>
                  <a:t>Hybrid search</a:t>
                </a:r>
              </a:p>
            </p:txBody>
          </p:sp>
        </p:grpSp>
        <p:pic>
          <p:nvPicPr>
            <p:cNvPr id="472" name="Picture 471">
              <a:extLst>
                <a:ext uri="{FF2B5EF4-FFF2-40B4-BE49-F238E27FC236}">
                  <a16:creationId xmlns:a16="http://schemas.microsoft.com/office/drawing/2014/main" id="{7E3FE05F-BF6F-2F54-732A-5DE2B748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5961" y="16756279"/>
              <a:ext cx="10138886" cy="307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454B37-EB1C-9967-0EEB-D8701CEADE0F}"/>
              </a:ext>
            </a:extLst>
          </p:cNvPr>
          <p:cNvGrpSpPr/>
          <p:nvPr/>
        </p:nvGrpSpPr>
        <p:grpSpPr>
          <a:xfrm>
            <a:off x="17950169" y="28323739"/>
            <a:ext cx="19202400" cy="8722413"/>
            <a:chOff x="18160574" y="28957058"/>
            <a:chExt cx="19202400" cy="8722413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417DCB68-3A44-0CEB-4660-8AA322E2AEBD}"/>
                </a:ext>
              </a:extLst>
            </p:cNvPr>
            <p:cNvSpPr/>
            <p:nvPr/>
          </p:nvSpPr>
          <p:spPr>
            <a:xfrm>
              <a:off x="18160574" y="28957058"/>
              <a:ext cx="19202400" cy="8722413"/>
            </a:xfrm>
            <a:prstGeom prst="roundRect">
              <a:avLst>
                <a:gd name="adj" fmla="val 9077"/>
              </a:avLst>
            </a:prstGeom>
            <a:solidFill>
              <a:srgbClr val="FC8D62">
                <a:alpha val="10000"/>
              </a:srgbClr>
            </a:solidFill>
            <a:ln w="12700" cap="flat" cmpd="sng" algn="ctr">
              <a:solidFill>
                <a:srgbClr val="FC8D62"/>
              </a:solidFill>
              <a:prstDash val="solid"/>
              <a:miter lim="800000"/>
            </a:ln>
            <a:effectLst>
              <a:glow>
                <a:srgbClr val="4472C4">
                  <a:alpha val="40000"/>
                </a:srgbClr>
              </a:glow>
            </a:effectLst>
          </p:spPr>
          <p:txBody>
            <a:bodyPr rtlCol="0" anchor="ctr"/>
            <a:lstStyle/>
            <a:p>
              <a:pPr algn="ctr" defTabSz="914339"/>
              <a:endParaRPr lang="en-US" sz="4399" kern="0" dirty="0">
                <a:solidFill>
                  <a:prstClr val="white"/>
                </a:solidFill>
                <a:latin typeface="Helvetica" panose="020B0604020202030204" pitchFamily="34" charset="0"/>
              </a:endParaRPr>
            </a:p>
          </p:txBody>
        </p:sp>
        <p:pic>
          <p:nvPicPr>
            <p:cNvPr id="225" name="Graphic 224">
              <a:extLst>
                <a:ext uri="{FF2B5EF4-FFF2-40B4-BE49-F238E27FC236}">
                  <a16:creationId xmlns:a16="http://schemas.microsoft.com/office/drawing/2014/main" id="{9E847B5C-0398-087E-B9FB-4B03C3BC4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4447432" y="30328041"/>
              <a:ext cx="12443460" cy="5652135"/>
            </a:xfrm>
            <a:prstGeom prst="rect">
              <a:avLst/>
            </a:prstGeom>
          </p:spPr>
        </p:pic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FBE11B82-BACB-5C5D-793E-0BDAEFC61CA1}"/>
                </a:ext>
              </a:extLst>
            </p:cNvPr>
            <p:cNvSpPr txBox="1"/>
            <p:nvPr/>
          </p:nvSpPr>
          <p:spPr>
            <a:xfrm>
              <a:off x="24251302" y="36196367"/>
              <a:ext cx="12835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panose="020B0604020202030204" pitchFamily="34" charset="0"/>
                </a:rPr>
                <a:t>Figure 7: Comparison of computation times when using CPU versus GPU for Flash entropy searches. The 100 negative ESI and positive ESI spectra were searched against 237,185,147 publicly available negative ESI MS/MS spectra and 701,996,947 positive MS/MS spectra.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FB988BE9-D607-3F5C-253B-BCCDB3550A32}"/>
                </a:ext>
              </a:extLst>
            </p:cNvPr>
            <p:cNvGrpSpPr/>
            <p:nvPr/>
          </p:nvGrpSpPr>
          <p:grpSpPr>
            <a:xfrm>
              <a:off x="21747107" y="29055920"/>
              <a:ext cx="12685407" cy="1000601"/>
              <a:chOff x="40968603" y="22786461"/>
              <a:chExt cx="12685407" cy="1000601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AFD99ECA-DC0F-F96D-BA37-EB9602920CE8}"/>
                  </a:ext>
                </a:extLst>
              </p:cNvPr>
              <p:cNvGrpSpPr/>
              <p:nvPr/>
            </p:nvGrpSpPr>
            <p:grpSpPr>
              <a:xfrm>
                <a:off x="48039194" y="22786461"/>
                <a:ext cx="5614816" cy="1000601"/>
                <a:chOff x="41658276" y="24573523"/>
                <a:chExt cx="5614816" cy="1000601"/>
              </a:xfrm>
            </p:grpSpPr>
            <p:sp>
              <p:nvSpPr>
                <p:cNvPr id="445" name="TextBox 444">
                  <a:extLst>
                    <a:ext uri="{FF2B5EF4-FFF2-40B4-BE49-F238E27FC236}">
                      <a16:creationId xmlns:a16="http://schemas.microsoft.com/office/drawing/2014/main" id="{449AA442-55AA-BB28-9BD3-AC45C43E703B}"/>
                    </a:ext>
                  </a:extLst>
                </p:cNvPr>
                <p:cNvSpPr txBox="1"/>
                <p:nvPr/>
              </p:nvSpPr>
              <p:spPr>
                <a:xfrm>
                  <a:off x="42736936" y="24719880"/>
                  <a:ext cx="4536156" cy="7077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339">
                    <a:defRPr/>
                  </a:pPr>
                  <a:r>
                    <a:rPr lang="en-US" sz="3999" kern="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anose="020B0604020202030204" pitchFamily="34" charset="0"/>
                    </a:rPr>
                    <a:t>Boost by GPU</a:t>
                  </a:r>
                </a:p>
              </p:txBody>
            </p:sp>
            <p:pic>
              <p:nvPicPr>
                <p:cNvPr id="446" name="Picture 445">
                  <a:extLst>
                    <a:ext uri="{FF2B5EF4-FFF2-40B4-BE49-F238E27FC236}">
                      <a16:creationId xmlns:a16="http://schemas.microsoft.com/office/drawing/2014/main" id="{26D8B121-8B6F-877A-54A3-1065BC34D5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658276" y="24573523"/>
                  <a:ext cx="1000601" cy="1000601"/>
                </a:xfrm>
                <a:prstGeom prst="rect">
                  <a:avLst/>
                </a:prstGeom>
              </p:spPr>
            </p:pic>
          </p:grpSp>
          <p:grpSp>
            <p:nvGrpSpPr>
              <p:cNvPr id="447" name="Group 446">
                <a:extLst>
                  <a:ext uri="{FF2B5EF4-FFF2-40B4-BE49-F238E27FC236}">
                    <a16:creationId xmlns:a16="http://schemas.microsoft.com/office/drawing/2014/main" id="{56E0F67D-9F55-FFB3-3CA9-257DA2DAE49D}"/>
                  </a:ext>
                </a:extLst>
              </p:cNvPr>
              <p:cNvGrpSpPr/>
              <p:nvPr/>
            </p:nvGrpSpPr>
            <p:grpSpPr>
              <a:xfrm>
                <a:off x="40968603" y="22858854"/>
                <a:ext cx="6158071" cy="855814"/>
                <a:chOff x="40968603" y="22891006"/>
                <a:chExt cx="6158071" cy="855814"/>
              </a:xfrm>
            </p:grpSpPr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79251DB4-6466-B7CE-7423-A0F9244BF646}"/>
                    </a:ext>
                  </a:extLst>
                </p:cNvPr>
                <p:cNvSpPr txBox="1"/>
                <p:nvPr/>
              </p:nvSpPr>
              <p:spPr>
                <a:xfrm>
                  <a:off x="41974869" y="22964970"/>
                  <a:ext cx="5151805" cy="7077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339">
                    <a:defRPr/>
                  </a:pPr>
                  <a:r>
                    <a:rPr lang="en-US" sz="3999" kern="0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elvetica" panose="020B0604020202030204" pitchFamily="34" charset="0"/>
                    </a:rPr>
                    <a:t>Low memory usage</a:t>
                  </a:r>
                </a:p>
              </p:txBody>
            </p:sp>
            <p:pic>
              <p:nvPicPr>
                <p:cNvPr id="449" name="Picture 448">
                  <a:extLst>
                    <a:ext uri="{FF2B5EF4-FFF2-40B4-BE49-F238E27FC236}">
                      <a16:creationId xmlns:a16="http://schemas.microsoft.com/office/drawing/2014/main" id="{A6D9625D-685E-75F7-B840-202BC3FE4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68603" y="22891006"/>
                  <a:ext cx="855813" cy="855814"/>
                </a:xfrm>
                <a:prstGeom prst="rect">
                  <a:avLst/>
                </a:prstGeom>
              </p:spPr>
            </p:pic>
          </p:grpSp>
        </p:grp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7421B115-7A09-80D7-D4F2-466E2814FE0B}"/>
                </a:ext>
              </a:extLst>
            </p:cNvPr>
            <p:cNvSpPr txBox="1"/>
            <p:nvPr/>
          </p:nvSpPr>
          <p:spPr>
            <a:xfrm>
              <a:off x="18320325" y="31037120"/>
              <a:ext cx="5631449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0" indent="-45717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" panose="020B0604020202030204" pitchFamily="34" charset="0"/>
                </a:rPr>
                <a:t>Flash entropy search need very few memory to search spectra.</a:t>
              </a:r>
            </a:p>
            <a:p>
              <a:pPr marL="457170" indent="-457170">
                <a:buFont typeface="Arial" panose="020B0604020202020204" pitchFamily="34" charset="0"/>
                <a:buChar char="•"/>
              </a:pPr>
              <a:endParaRPr lang="en-US" sz="2800" dirty="0">
                <a:latin typeface="Helvetica" panose="020B0604020202030204" pitchFamily="34" charset="0"/>
              </a:endParaRPr>
            </a:p>
            <a:p>
              <a:pPr marL="457170" indent="-45717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" panose="020B0604020202030204" pitchFamily="34" charset="0"/>
                </a:rPr>
                <a:t>This figure shows using Flash entropy search in a computer with 64 GB to search 738 million spectra in seconds.</a:t>
              </a:r>
            </a:p>
            <a:p>
              <a:pPr marL="457170" indent="-457170">
                <a:buFont typeface="Arial" panose="020B0604020202020204" pitchFamily="34" charset="0"/>
                <a:buChar char="•"/>
              </a:pPr>
              <a:endParaRPr lang="en-US" sz="2800" dirty="0">
                <a:latin typeface="Helvetica" panose="020B0604020202030204" pitchFamily="34" charset="0"/>
              </a:endParaRPr>
            </a:p>
            <a:p>
              <a:pPr marL="457170" indent="-45717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" panose="020B0604020202030204" pitchFamily="34" charset="0"/>
                </a:rPr>
                <a:t>Flash entropy search speed can be boost by GPU.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46F565-2900-6EBF-1C44-F32B33ED6DE5}"/>
              </a:ext>
            </a:extLst>
          </p:cNvPr>
          <p:cNvGrpSpPr/>
          <p:nvPr/>
        </p:nvGrpSpPr>
        <p:grpSpPr>
          <a:xfrm>
            <a:off x="1214130" y="31341546"/>
            <a:ext cx="16002000" cy="5704602"/>
            <a:chOff x="1401270" y="31974869"/>
            <a:chExt cx="16002000" cy="5704602"/>
          </a:xfrm>
        </p:grpSpPr>
        <p:sp>
          <p:nvSpPr>
            <p:cNvPr id="481" name="Rectangle: Rounded Corners 480">
              <a:extLst>
                <a:ext uri="{FF2B5EF4-FFF2-40B4-BE49-F238E27FC236}">
                  <a16:creationId xmlns:a16="http://schemas.microsoft.com/office/drawing/2014/main" id="{81717498-E4A0-A3E0-8E41-2A3B52B79113}"/>
                </a:ext>
              </a:extLst>
            </p:cNvPr>
            <p:cNvSpPr/>
            <p:nvPr/>
          </p:nvSpPr>
          <p:spPr>
            <a:xfrm>
              <a:off x="1401270" y="31974869"/>
              <a:ext cx="16002000" cy="5704602"/>
            </a:xfrm>
            <a:prstGeom prst="roundRect">
              <a:avLst>
                <a:gd name="adj" fmla="val 13360"/>
              </a:avLst>
            </a:prstGeom>
            <a:solidFill>
              <a:srgbClr val="8DA0CB">
                <a:alpha val="10000"/>
              </a:srgbClr>
            </a:solidFill>
            <a:ln>
              <a:solidFill>
                <a:srgbClr val="8DA0CB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0010" algn="ctr"/>
              <a:endParaRPr lang="en-US" sz="2400" dirty="0"/>
            </a:p>
          </p:txBody>
        </p: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5468B944-8030-3FAB-68D5-DCEDA3F03A6C}"/>
                </a:ext>
              </a:extLst>
            </p:cNvPr>
            <p:cNvGrpSpPr/>
            <p:nvPr/>
          </p:nvGrpSpPr>
          <p:grpSpPr>
            <a:xfrm>
              <a:off x="6054540" y="32423963"/>
              <a:ext cx="7309656" cy="822960"/>
              <a:chOff x="5879058" y="33565459"/>
              <a:chExt cx="7309656" cy="822960"/>
            </a:xfrm>
          </p:grpSpPr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6552237E-B50E-0460-4E60-F0C79FE19180}"/>
                  </a:ext>
                </a:extLst>
              </p:cNvPr>
              <p:cNvSpPr txBox="1"/>
              <p:nvPr/>
            </p:nvSpPr>
            <p:spPr>
              <a:xfrm>
                <a:off x="6981450" y="33591653"/>
                <a:ext cx="6207264" cy="707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39">
                  <a:defRPr/>
                </a:pPr>
                <a:r>
                  <a:rPr lang="en-US" sz="3999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</a:rPr>
                  <a:t>Use Flash entropy search</a:t>
                </a:r>
              </a:p>
            </p:txBody>
          </p:sp>
          <p:pic>
            <p:nvPicPr>
              <p:cNvPr id="479" name="Picture 478">
                <a:extLst>
                  <a:ext uri="{FF2B5EF4-FFF2-40B4-BE49-F238E27FC236}">
                    <a16:creationId xmlns:a16="http://schemas.microsoft.com/office/drawing/2014/main" id="{A5FEBBA6-3FD0-B27F-6F87-58AD82C60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79058" y="33565459"/>
                <a:ext cx="822960" cy="82296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CA0D01-4F6E-A12F-9D24-D173BF2CD923}"/>
                </a:ext>
              </a:extLst>
            </p:cNvPr>
            <p:cNvGrpSpPr/>
            <p:nvPr/>
          </p:nvGrpSpPr>
          <p:grpSpPr>
            <a:xfrm>
              <a:off x="4057811" y="33593239"/>
              <a:ext cx="10688918" cy="3883115"/>
              <a:chOff x="4208052" y="33593239"/>
              <a:chExt cx="10688918" cy="3883115"/>
            </a:xfrm>
          </p:grpSpPr>
          <p:pic>
            <p:nvPicPr>
              <p:cNvPr id="4" name="Picture 3" descr="A qr code on a white background&#10;&#10;Description automatically generated">
                <a:extLst>
                  <a:ext uri="{FF2B5EF4-FFF2-40B4-BE49-F238E27FC236}">
                    <a16:creationId xmlns:a16="http://schemas.microsoft.com/office/drawing/2014/main" id="{DDD296F8-B99F-8891-D75C-E1ED2F338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1683" y="34733154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6" name="Picture 5" descr="A qr code on a white background&#10;&#10;Description automatically generated">
                <a:extLst>
                  <a:ext uri="{FF2B5EF4-FFF2-40B4-BE49-F238E27FC236}">
                    <a16:creationId xmlns:a16="http://schemas.microsoft.com/office/drawing/2014/main" id="{7D11D076-D2E2-EA8A-0768-1000384D0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9596" y="34733154"/>
                <a:ext cx="2743200" cy="27432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BA2BA-10FE-82DC-A679-5AEFD2D4121C}"/>
                  </a:ext>
                </a:extLst>
              </p:cNvPr>
              <p:cNvSpPr txBox="1"/>
              <p:nvPr/>
            </p:nvSpPr>
            <p:spPr>
              <a:xfrm>
                <a:off x="4208052" y="33593239"/>
                <a:ext cx="3950463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99" dirty="0">
                    <a:latin typeface="Helvetica" panose="020B0604020202030204" pitchFamily="34" charset="0"/>
                  </a:rPr>
                  <a:t>Via programming:</a:t>
                </a:r>
              </a:p>
              <a:p>
                <a:pPr algn="ctr"/>
                <a:r>
                  <a:rPr lang="en-US" sz="3199" dirty="0">
                    <a:latin typeface="Helvetica" panose="020B0604020202030204" pitchFamily="34" charset="0"/>
                  </a:rPr>
                  <a:t>MS Entropy package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447180-A71F-1396-26D3-E0A19320551F}"/>
                  </a:ext>
                </a:extLst>
              </p:cNvPr>
              <p:cNvSpPr txBox="1"/>
              <p:nvPr/>
            </p:nvSpPr>
            <p:spPr>
              <a:xfrm>
                <a:off x="11165423" y="33593239"/>
                <a:ext cx="3731547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99" dirty="0">
                    <a:latin typeface="Helvetica" panose="020B0604020202030204" pitchFamily="34" charset="0"/>
                  </a:rPr>
                  <a:t>Via GUI:</a:t>
                </a:r>
              </a:p>
              <a:p>
                <a:pPr algn="ctr"/>
                <a:r>
                  <a:rPr lang="en-US" sz="3199" dirty="0">
                    <a:latin typeface="Helvetica" panose="020B0604020202030204" pitchFamily="34" charset="0"/>
                  </a:rPr>
                  <a:t>Entropy Search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1C3E50-70AE-4051-7A48-2B68945A50E3}"/>
              </a:ext>
            </a:extLst>
          </p:cNvPr>
          <p:cNvSpPr/>
          <p:nvPr/>
        </p:nvSpPr>
        <p:spPr>
          <a:xfrm>
            <a:off x="1214130" y="37384289"/>
            <a:ext cx="35976540" cy="4343400"/>
          </a:xfrm>
          <a:prstGeom prst="roundRect">
            <a:avLst>
              <a:gd name="adj" fmla="val 9077"/>
            </a:avLst>
          </a:prstGeom>
          <a:solidFill>
            <a:srgbClr val="8DA0CB">
              <a:alpha val="10000"/>
            </a:srgbClr>
          </a:solidFill>
          <a:ln>
            <a:solidFill>
              <a:srgbClr val="8DA0CB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0010"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5DEF3-561B-3B3A-7B9C-D3C819C8723E}"/>
              </a:ext>
            </a:extLst>
          </p:cNvPr>
          <p:cNvSpPr txBox="1"/>
          <p:nvPr/>
        </p:nvSpPr>
        <p:spPr>
          <a:xfrm>
            <a:off x="17803365" y="37723171"/>
            <a:ext cx="2734464" cy="784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9">
              <a:defRPr/>
            </a:pPr>
            <a:r>
              <a:rPr lang="en-US" sz="3999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</a:rPr>
              <a:t>Conclusion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79CCAB-0C9A-3E24-4685-F348AD64FDC1}"/>
              </a:ext>
            </a:extLst>
          </p:cNvPr>
          <p:cNvSpPr txBox="1"/>
          <p:nvPr/>
        </p:nvSpPr>
        <p:spPr>
          <a:xfrm>
            <a:off x="1711593" y="38785800"/>
            <a:ext cx="35105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Helvetica" panose="020B0604020202030204" pitchFamily="34" charset="0"/>
              </a:rPr>
              <a:t>We developed, implemented and evaluated Flash entropy to calculate similarity-matching of millions of accurate mass MS/MS spectra within less than 10 </a:t>
            </a:r>
            <a:r>
              <a:rPr lang="en-US" sz="2800" dirty="0" err="1">
                <a:latin typeface="Helvetica" panose="020B0604020202030204" pitchFamily="34" charset="0"/>
              </a:rPr>
              <a:t>ms</a:t>
            </a:r>
            <a:r>
              <a:rPr lang="en-US" sz="2800" dirty="0">
                <a:latin typeface="Helvetica" panose="020B0604020202030204" pitchFamily="34" charset="0"/>
              </a:rPr>
              <a:t> (or a billion spectra in &lt;2 s), using classic low-memory personal computers. Flash entropy presents ultrafast computing on a big-data scale to every laboratory. It extends similarity-matching from simple identity searches to include open, neutral loss and hybrid searches. This method has five benefits over alternative approaches: (1) It greatly improves computation efficiency when comparing large spectral libraries; (2) it does not require binning of the product ions and does not alter the accuracy of similarity results; (3) it can be run in parallel using multiple cores with minimal overhead; (4) it retains high performance when analyzing spectral libraries that are too large to be entirely loaded into the memory; and (5) its speed can be boosted by GPUs.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5CCCD-A764-4403-F5A7-A890FA312CE2}"/>
              </a:ext>
            </a:extLst>
          </p:cNvPr>
          <p:cNvSpPr txBox="1"/>
          <p:nvPr/>
        </p:nvSpPr>
        <p:spPr>
          <a:xfrm>
            <a:off x="18862726" y="41096625"/>
            <a:ext cx="18018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</a:rPr>
              <a:t>This study was funded by National Institutes of Health grants U2C ES030158 and R03 OD034497.</a:t>
            </a:r>
          </a:p>
        </p:txBody>
      </p:sp>
      <p:pic>
        <p:nvPicPr>
          <p:cNvPr id="39" name="Picture 3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321CDA-56F8-3B51-9A4E-AB345C41D5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37658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24831</TotalTime>
  <Words>946</Words>
  <Application>Microsoft Office PowerPoint</Application>
  <PresentationFormat>Custom</PresentationFormat>
  <Paragraphs>141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FiehnLab</dc:creator>
  <cp:lastModifiedBy>Yuanyue Li</cp:lastModifiedBy>
  <cp:revision>507</cp:revision>
  <dcterms:created xsi:type="dcterms:W3CDTF">2006-08-16T00:00:00Z</dcterms:created>
  <dcterms:modified xsi:type="dcterms:W3CDTF">2023-10-11T20:23:23Z</dcterms:modified>
</cp:coreProperties>
</file>